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3" r:id="rId1"/>
    <p:sldMasterId id="2147483675" r:id="rId2"/>
    <p:sldMasterId id="2147483727" r:id="rId3"/>
    <p:sldMasterId id="2147483737" r:id="rId4"/>
  </p:sldMasterIdLst>
  <p:notesMasterIdLst>
    <p:notesMasterId r:id="rId14"/>
  </p:notesMasterIdLst>
  <p:handoutMasterIdLst>
    <p:handoutMasterId r:id="rId15"/>
  </p:handoutMasterIdLst>
  <p:sldIdLst>
    <p:sldId id="788" r:id="rId5"/>
    <p:sldId id="787" r:id="rId6"/>
    <p:sldId id="789" r:id="rId7"/>
    <p:sldId id="790" r:id="rId8"/>
    <p:sldId id="791" r:id="rId9"/>
    <p:sldId id="792" r:id="rId10"/>
    <p:sldId id="793" r:id="rId11"/>
    <p:sldId id="794" r:id="rId12"/>
    <p:sldId id="795" r:id="rId13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E35A"/>
    <a:srgbClr val="D3461E"/>
    <a:srgbClr val="FFC000"/>
    <a:srgbClr val="0F5156"/>
    <a:srgbClr val="97D6EC"/>
    <a:srgbClr val="D03238"/>
    <a:srgbClr val="00A6B7"/>
    <a:srgbClr val="F7A81B"/>
    <a:srgbClr val="0F5257"/>
    <a:srgbClr val="88AF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58"/>
  </p:normalViewPr>
  <p:slideViewPr>
    <p:cSldViewPr snapToGrid="0" snapToObjects="1">
      <p:cViewPr varScale="1">
        <p:scale>
          <a:sx n="86" d="100"/>
          <a:sy n="86" d="100"/>
        </p:scale>
        <p:origin x="117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4" d="100"/>
          <a:sy n="54" d="100"/>
        </p:scale>
        <p:origin x="246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27CA6-12BA-4E25-8D0C-D0BF47BEA956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36C39-415E-47A8-98C8-62E2BB296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555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DA80A5-7BB0-734F-8C27-B1DC0FB7F823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511DD-DAB9-1647-97C7-AACDE6029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61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D511DD-DAB9-1647-97C7-AACDE6029B44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42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D511DD-DAB9-1647-97C7-AACDE6029B4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00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Exter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9906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07086" y="839772"/>
            <a:ext cx="2907792" cy="5586984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3592" y="1201563"/>
            <a:ext cx="5654703" cy="23876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5000" spc="3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3592" y="4015752"/>
            <a:ext cx="5871992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3593592" y="5928912"/>
            <a:ext cx="4070747" cy="346075"/>
          </a:xfrm>
        </p:spPr>
        <p:txBody>
          <a:bodyPr>
            <a:normAutofit/>
          </a:bodyPr>
          <a:lstStyle>
            <a:lvl1pPr marL="0" indent="0">
              <a:buNone/>
              <a:defRPr sz="1200" b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871" y="6601819"/>
            <a:ext cx="3581400" cy="9296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049603" y="308377"/>
            <a:ext cx="2296668" cy="24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79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717826" y="1554480"/>
            <a:ext cx="8766026" cy="4626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8EAACE2-8ECC-5F4A-8152-8C7A588BB22C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597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717826" y="110273"/>
            <a:ext cx="8539814" cy="2308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sz="900" b="1" cap="all" spc="100" dirty="0">
                <a:solidFill>
                  <a:schemeClr val="accent5"/>
                </a:solidFill>
              </a:rPr>
              <a:t>optional Breadcrumb1</a:t>
            </a:r>
            <a:r>
              <a:rPr lang="en-US" sz="900" cap="all" spc="100" dirty="0">
                <a:solidFill>
                  <a:schemeClr val="accent5"/>
                </a:solidFill>
              </a:rPr>
              <a:t> </a:t>
            </a:r>
            <a:r>
              <a:rPr lang="en-US" sz="900" cap="all" spc="100" dirty="0"/>
              <a:t>| Breadcrumb2 | Breadcrumb3 | Breadcrumb4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717826" y="1554480"/>
            <a:ext cx="8766026" cy="4626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CCDA712-DDF2-2E4D-8967-A53AFAAB8FDB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5258740" y="1550021"/>
            <a:ext cx="4225111" cy="462694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717825" y="1550021"/>
            <a:ext cx="4151286" cy="4626943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2981C30-E19D-4149-A660-501DDC31DDBC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528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Conten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717154" y="1547813"/>
            <a:ext cx="2485098" cy="4637087"/>
          </a:xfrm>
        </p:spPr>
        <p:txBody>
          <a:bodyPr/>
          <a:lstStyle>
            <a:lvl1pPr marL="0" indent="0">
              <a:buNone/>
              <a:defRPr sz="1400" b="0" i="1" cap="none" spc="0" baseline="0">
                <a:solidFill>
                  <a:schemeClr val="accent4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 b="0" i="1" cap="none" spc="0" dirty="0">
                <a:latin typeface="Georgia" charset="0"/>
                <a:ea typeface="Georgia" charset="0"/>
                <a:cs typeface="Georgia" charset="0"/>
              </a:rPr>
              <a:t>Call out goes here. This is a pull quote or description for a chart or graphic.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 hasCustomPrompt="1"/>
          </p:nvPr>
        </p:nvSpPr>
        <p:spPr>
          <a:xfrm>
            <a:off x="3506656" y="1547813"/>
            <a:ext cx="5977196" cy="463708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A367197-0430-8240-BF1C-5B0DC4A19402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344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7825" y="5876734"/>
            <a:ext cx="8769097" cy="414338"/>
          </a:xfrm>
        </p:spPr>
        <p:txBody>
          <a:bodyPr anchor="b">
            <a:noAutofit/>
          </a:bodyPr>
          <a:lstStyle>
            <a:lvl1pPr marL="0" indent="0">
              <a:buNone/>
              <a:defRPr sz="1100" b="0" i="1" cap="none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Level 5 is a footnote or a place for source information.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17825" y="1550021"/>
            <a:ext cx="8769097" cy="900217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b="1" cap="all" spc="100" baseline="0">
                <a:solidFill>
                  <a:schemeClr val="accent2"/>
                </a:solidFill>
              </a:defRPr>
            </a:lvl1pPr>
            <a:lvl2pPr marL="7938" indent="0">
              <a:spcBef>
                <a:spcPts val="600"/>
              </a:spcBef>
              <a:spcAft>
                <a:spcPts val="600"/>
              </a:spcAft>
              <a:buNone/>
              <a:tabLst/>
              <a:defRPr sz="1400" i="1">
                <a:latin typeface="Georgia" charset="0"/>
                <a:ea typeface="Georgia" charset="0"/>
                <a:cs typeface="Georgia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991622" y="6400800"/>
            <a:ext cx="495300" cy="457200"/>
          </a:xfrm>
        </p:spPr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17823" y="6400451"/>
            <a:ext cx="3970381" cy="457549"/>
          </a:xfrm>
        </p:spPr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F4EF7E35-8124-3841-9D9D-D281268BC16F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658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Two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717154" y="2781558"/>
            <a:ext cx="4293486" cy="2773565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5193436" y="2780285"/>
            <a:ext cx="4293486" cy="2773565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17825" y="5876734"/>
            <a:ext cx="8769097" cy="414338"/>
          </a:xfrm>
        </p:spPr>
        <p:txBody>
          <a:bodyPr anchor="b"/>
          <a:lstStyle>
            <a:lvl1pPr marL="0" indent="0">
              <a:buNone/>
              <a:defRPr lang="en-US" sz="1100" b="0" i="1" kern="1200" cap="none" spc="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Level 5 is a footnote or a place for source information.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717154" y="1557118"/>
            <a:ext cx="8769768" cy="1095151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cap="none" spc="0" baseline="0">
                <a:solidFill>
                  <a:schemeClr val="tx1"/>
                </a:solidFill>
                <a:latin typeface="+mn-lt"/>
              </a:defRPr>
            </a:lvl1pPr>
            <a:lvl2pPr>
              <a:defRPr spc="0"/>
            </a:lvl2pPr>
            <a:lvl3pPr>
              <a:defRPr spc="0"/>
            </a:lvl3pPr>
            <a:lvl4pPr>
              <a:defRPr spc="0"/>
            </a:lvl4pPr>
            <a:lvl5pPr>
              <a:defRPr spc="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big intro text goes here to explain the chart. Level 1 big intro text goes here to explain the chart. Level 1 big intro text goes here to explain the chart. Level 1 big intro text goes here to explain the chart.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  <p:sp>
        <p:nvSpPr>
          <p:cNvPr id="14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993143" y="6400800"/>
            <a:ext cx="495300" cy="457200"/>
          </a:xfrm>
        </p:spPr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17823" y="6400451"/>
            <a:ext cx="3970381" cy="457549"/>
          </a:xfrm>
        </p:spPr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A6A7376-00D3-9843-9632-FA91271D23FB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5266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Photo/Wide Char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717154" y="1554480"/>
            <a:ext cx="8769768" cy="90282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cap="none" spc="0" baseline="0">
                <a:solidFill>
                  <a:schemeClr val="tx1"/>
                </a:solidFill>
                <a:latin typeface="+mn-lt"/>
              </a:defRPr>
            </a:lvl1pPr>
            <a:lvl2pPr>
              <a:defRPr spc="0"/>
            </a:lvl2pPr>
            <a:lvl3pPr>
              <a:defRPr spc="0"/>
            </a:lvl3pPr>
            <a:lvl4pPr>
              <a:defRPr spc="0"/>
            </a:lvl4pPr>
            <a:lvl5pPr>
              <a:defRPr spc="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caption text goes here to explain the chart. Level 1 big intro text goes here to explain the chart. Level 1 big intro text goes here to explain the chart. Level 1 big intro text goes here to explain the chart.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17154" y="2626425"/>
            <a:ext cx="8769768" cy="3571795"/>
          </a:xfrm>
        </p:spPr>
        <p:txBody>
          <a:bodyPr/>
          <a:lstStyle/>
          <a:p>
            <a:r>
              <a:rPr lang="en-US" dirty="0"/>
              <a:t>Click to </a:t>
            </a:r>
            <a:r>
              <a:rPr lang="en-US"/>
              <a:t>add chart/picture/graphic</a:t>
            </a:r>
            <a:endParaRPr lang="en-US" dirty="0"/>
          </a:p>
        </p:txBody>
      </p:sp>
      <p:sp>
        <p:nvSpPr>
          <p:cNvPr id="14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991622" y="6400800"/>
            <a:ext cx="495300" cy="457200"/>
          </a:xfrm>
        </p:spPr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17823" y="6400451"/>
            <a:ext cx="3970381" cy="457549"/>
          </a:xfrm>
        </p:spPr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0A60D44-E753-4545-BB60-73C7EB575562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17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Char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3" name="Chart Placeholder 12"/>
          <p:cNvSpPr>
            <a:spLocks noGrp="1"/>
          </p:cNvSpPr>
          <p:nvPr>
            <p:ph type="chart" sz="quarter" idx="13"/>
          </p:nvPr>
        </p:nvSpPr>
        <p:spPr>
          <a:xfrm>
            <a:off x="4703839" y="1554480"/>
            <a:ext cx="4767263" cy="4397375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703840" y="5876734"/>
            <a:ext cx="4767262" cy="414338"/>
          </a:xfrm>
        </p:spPr>
        <p:txBody>
          <a:bodyPr anchor="b"/>
          <a:lstStyle>
            <a:lvl1pPr marL="0" indent="0">
              <a:buNone/>
              <a:defRPr lang="en-US" sz="1100" b="0" i="1" kern="1200" cap="none" spc="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Level 5 is a footnote or a place for source information.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7154" y="1554480"/>
            <a:ext cx="3740546" cy="46275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caption text goes here to explain the chart. Level 1 big intro text goes here to explain the chart. Level 1 big intro text goes here to explain the chart. Level 1 big intro text goes here to explain the chart.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45B0A44-445F-5743-B06B-1ACDC3EB0CBD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325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7826" y="1554480"/>
            <a:ext cx="8769096" cy="803275"/>
          </a:xfrm>
        </p:spPr>
        <p:txBody>
          <a:bodyPr/>
          <a:lstStyle>
            <a:lvl1pPr marL="0" indent="0">
              <a:buNone/>
              <a:defRPr b="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For more information about XXX, contact…</a:t>
            </a:r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717825" y="2487427"/>
            <a:ext cx="1882140" cy="17373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17825" y="4389691"/>
            <a:ext cx="1882140" cy="1429719"/>
          </a:xfrm>
        </p:spPr>
        <p:txBody>
          <a:bodyPr lIns="45720" tIns="45720" rIns="45720" bIns="45720">
            <a:noAutofit/>
          </a:bodyPr>
          <a:lstStyle>
            <a:lvl1pPr marL="0" indent="0">
              <a:spcAft>
                <a:spcPts val="400"/>
              </a:spcAft>
              <a:buNone/>
              <a:defRPr sz="1200" b="1" cap="none" baseline="0">
                <a:solidFill>
                  <a:schemeClr val="accent1"/>
                </a:solidFill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baseline="0"/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30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2975068" y="2487427"/>
            <a:ext cx="1882140" cy="17373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2975068" y="4389691"/>
            <a:ext cx="1882140" cy="1429719"/>
          </a:xfrm>
        </p:spPr>
        <p:txBody>
          <a:bodyPr lIns="45720" tIns="45720" rIns="45720" bIns="45720">
            <a:noAutofit/>
          </a:bodyPr>
          <a:lstStyle>
            <a:lvl1pPr marL="0" indent="0">
              <a:spcAft>
                <a:spcPts val="400"/>
              </a:spcAft>
              <a:buNone/>
              <a:defRPr sz="1200" b="1" cap="none" baseline="0">
                <a:solidFill>
                  <a:schemeClr val="accent1"/>
                </a:solidFill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baseline="0"/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32" name="Picture Placeholder 18"/>
          <p:cNvSpPr>
            <a:spLocks noGrp="1"/>
          </p:cNvSpPr>
          <p:nvPr>
            <p:ph type="pic" sz="quarter" idx="17"/>
          </p:nvPr>
        </p:nvSpPr>
        <p:spPr>
          <a:xfrm>
            <a:off x="5289925" y="2487427"/>
            <a:ext cx="1882140" cy="17373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289925" y="4389691"/>
            <a:ext cx="1882140" cy="1429719"/>
          </a:xfrm>
        </p:spPr>
        <p:txBody>
          <a:bodyPr lIns="45720" tIns="45720" rIns="45720" bIns="45720">
            <a:noAutofit/>
          </a:bodyPr>
          <a:lstStyle>
            <a:lvl1pPr marL="0" indent="0">
              <a:spcAft>
                <a:spcPts val="400"/>
              </a:spcAft>
              <a:buNone/>
              <a:defRPr sz="1200" b="1" cap="none" baseline="0">
                <a:solidFill>
                  <a:schemeClr val="accent1"/>
                </a:solidFill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baseline="0"/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34" name="Picture Placeholder 18"/>
          <p:cNvSpPr>
            <a:spLocks noGrp="1"/>
          </p:cNvSpPr>
          <p:nvPr>
            <p:ph type="pic" sz="quarter" idx="19"/>
          </p:nvPr>
        </p:nvSpPr>
        <p:spPr>
          <a:xfrm>
            <a:off x="7604782" y="2487427"/>
            <a:ext cx="1882140" cy="17373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604782" y="4389691"/>
            <a:ext cx="1882140" cy="1429719"/>
          </a:xfrm>
        </p:spPr>
        <p:txBody>
          <a:bodyPr lIns="45720" tIns="45720" rIns="45720" bIns="45720">
            <a:noAutofit/>
          </a:bodyPr>
          <a:lstStyle>
            <a:lvl1pPr marL="0" indent="0">
              <a:spcAft>
                <a:spcPts val="400"/>
              </a:spcAft>
              <a:buNone/>
              <a:defRPr sz="1200" b="1" cap="none" baseline="0">
                <a:solidFill>
                  <a:schemeClr val="accent1"/>
                </a:solidFill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baseline="0"/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17826" y="6055154"/>
            <a:ext cx="8752622" cy="345297"/>
          </a:xfrm>
        </p:spPr>
        <p:txBody>
          <a:bodyPr>
            <a:noAutofit/>
          </a:bodyPr>
          <a:lstStyle>
            <a:lvl1pPr marL="0" indent="0">
              <a:buNone/>
              <a:defRPr sz="1400" b="1" cap="none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BOOZALLEN.COM/CAPABILITY</a:t>
            </a:r>
          </a:p>
        </p:txBody>
      </p:sp>
      <p:sp>
        <p:nvSpPr>
          <p:cNvPr id="22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975148" y="6400800"/>
            <a:ext cx="495300" cy="457200"/>
          </a:xfrm>
        </p:spPr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17823" y="6400451"/>
            <a:ext cx="3970380" cy="457549"/>
          </a:xfrm>
        </p:spPr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717827" y="6400451"/>
            <a:ext cx="875262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F061130-6574-144E-B407-25E0474AE38E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1528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Blue Tex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321624" y="1"/>
            <a:ext cx="9584377" cy="6205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826" y="993811"/>
            <a:ext cx="8769096" cy="9813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17154" y="2108200"/>
            <a:ext cx="8769768" cy="4097338"/>
          </a:xfrm>
        </p:spPr>
        <p:txBody>
          <a:bodyPr>
            <a:noAutofit/>
          </a:bodyPr>
          <a:lstStyle>
            <a:lvl1pPr marL="0" indent="0">
              <a:spcBef>
                <a:spcPts val="1200"/>
              </a:spcBef>
              <a:buNone/>
              <a:defRPr sz="1800" b="0" cap="none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731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AAABDA6-C3E7-D44E-91D2-E0CB6FAA501F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Inter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9906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05752" y="839772"/>
            <a:ext cx="2907792" cy="558792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3592" y="1201563"/>
            <a:ext cx="5871992" cy="23876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5000" spc="3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3592" y="4015752"/>
            <a:ext cx="5871992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3593592" y="5928912"/>
            <a:ext cx="4070747" cy="346075"/>
          </a:xfrm>
        </p:spPr>
        <p:txBody>
          <a:bodyPr>
            <a:normAutofit/>
          </a:bodyPr>
          <a:lstStyle>
            <a:lvl1pPr marL="0" indent="0">
              <a:buNone/>
              <a:defRPr sz="1200" b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308001" y="837561"/>
            <a:ext cx="2907792" cy="20774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50" cap="all" spc="100" dirty="0">
                <a:solidFill>
                  <a:schemeClr val="bg1"/>
                </a:solidFill>
              </a:rPr>
              <a:t>Booz Allen Hamilton Internal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871" y="6601819"/>
            <a:ext cx="3581400" cy="929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049603" y="308377"/>
            <a:ext cx="2296668" cy="24695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F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cap="none" spc="0" baseline="0"/>
            </a:lvl1pPr>
          </a:lstStyle>
          <a:p>
            <a: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  <a:t>This is an optional smaller point size for when you need longer headlines. Please limit to no more than 2 lines.</a:t>
            </a:r>
            <a:endParaRPr lang="en-US" dirty="0"/>
          </a:p>
        </p:txBody>
      </p:sp>
      <p:sp>
        <p:nvSpPr>
          <p:cNvPr id="8" name="Content Placeholder 13"/>
          <p:cNvSpPr>
            <a:spLocks noGrp="1"/>
          </p:cNvSpPr>
          <p:nvPr>
            <p:ph sz="quarter" idx="16" hasCustomPrompt="1"/>
          </p:nvPr>
        </p:nvSpPr>
        <p:spPr>
          <a:xfrm>
            <a:off x="717824" y="1554480"/>
            <a:ext cx="8766027" cy="4554537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/>
            </a:lvl4pPr>
          </a:lstStyle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731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68BEE63-2E5A-C343-9509-19A0E76E1486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cap="none" spc="0" baseline="0"/>
            </a:lvl1pPr>
          </a:lstStyle>
          <a:p>
            <a: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  <a:t>This is an optional smaller point size for when you need longer headlines. Please limit to no more than 2 lines.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5" hasCustomPrompt="1"/>
          </p:nvPr>
        </p:nvSpPr>
        <p:spPr>
          <a:xfrm>
            <a:off x="5351182" y="1554480"/>
            <a:ext cx="4132670" cy="455453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4pPr>
              <a:spcBef>
                <a:spcPts val="1800"/>
              </a:spcBef>
              <a:defRPr/>
            </a:lvl4pPr>
          </a:lstStyle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8" name="Content Placeholder 13"/>
          <p:cNvSpPr>
            <a:spLocks noGrp="1"/>
          </p:cNvSpPr>
          <p:nvPr>
            <p:ph sz="quarter" idx="16" hasCustomPrompt="1"/>
          </p:nvPr>
        </p:nvSpPr>
        <p:spPr>
          <a:xfrm>
            <a:off x="717825" y="1554480"/>
            <a:ext cx="4132670" cy="4554537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tx1"/>
                </a:solidFill>
              </a:defRPr>
            </a:lvl1pPr>
            <a:lvl4pPr>
              <a:spcBef>
                <a:spcPts val="1800"/>
              </a:spcBef>
              <a:defRPr/>
            </a:lvl4pPr>
          </a:lstStyle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731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FF3F54C0-3A9E-C04E-993B-ACA0F8DFB5F9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324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spc="0" baseline="0"/>
            </a:lvl1pPr>
          </a:lstStyle>
          <a:p>
            <a: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  <a:t>This is an optional smaller point size for when you need longer headlines. Please limit to no more than 2 lines.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717154" y="1554480"/>
            <a:ext cx="8766698" cy="905435"/>
          </a:xfrm>
        </p:spPr>
        <p:txBody>
          <a:bodyPr/>
          <a:lstStyle>
            <a:lvl1pPr marL="0" indent="0">
              <a:buNone/>
              <a:defRPr b="1" cap="all" spc="100" baseline="0">
                <a:solidFill>
                  <a:schemeClr val="accent2"/>
                </a:solidFill>
              </a:defRPr>
            </a:lvl1pPr>
            <a:lvl2pPr marL="7938" indent="0">
              <a:spcBef>
                <a:spcPts val="600"/>
              </a:spcBef>
              <a:spcAft>
                <a:spcPts val="600"/>
              </a:spcAft>
              <a:buNone/>
              <a:tabLst/>
              <a:defRPr sz="1100" i="1">
                <a:latin typeface="Georgia" charset="0"/>
                <a:ea typeface="Georgia" charset="0"/>
                <a:cs typeface="Georgia" charset="0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17825" y="5876734"/>
            <a:ext cx="8766027" cy="414338"/>
          </a:xfrm>
        </p:spPr>
        <p:txBody>
          <a:bodyPr anchor="b">
            <a:noAutofit/>
          </a:bodyPr>
          <a:lstStyle>
            <a:lvl1pPr marL="0" indent="0">
              <a:buFont typeface="Arial" charset="0"/>
              <a:buNone/>
              <a:defRPr lang="en-US" sz="900" b="0" i="1" kern="1200" cap="none" spc="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Level 5 is a footnote or a place for source information.</a:t>
            </a: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731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A72285B-DC25-C84E-A20A-D15FA8BAAF23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2767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Two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717154" y="2781558"/>
            <a:ext cx="4290416" cy="27735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5193436" y="2780285"/>
            <a:ext cx="4290416" cy="27735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17825" y="5876734"/>
            <a:ext cx="8766027" cy="414338"/>
          </a:xfrm>
        </p:spPr>
        <p:txBody>
          <a:bodyPr anchor="b">
            <a:normAutofit/>
          </a:bodyPr>
          <a:lstStyle>
            <a:lvl1pPr marL="0" indent="0">
              <a:buNone/>
              <a:defRPr lang="en-US" sz="900" b="0" i="1" kern="1200" cap="none" spc="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Level 5 is a footnote or a place for source information.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717154" y="1554480"/>
            <a:ext cx="8766698" cy="110648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big intro text goes here to explain the chart. Level 1 big intro text goes here to explain the chart. Level 1 big intro text goes here to explain the chart. Level 1 big intro text goes here to explain the chart. Level 1 big intro text goes here to explain the chart. Level 1 big intro text goes here to explain the chart. Level 1 big intro text goes here to explain the chart.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spc="0" baseline="0"/>
            </a:lvl1pPr>
          </a:lstStyle>
          <a:p>
            <a: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  <a:t>This is an optional smaller point size for when you need longer headlines. Please limit to no more than 2 lines.</a:t>
            </a:r>
            <a:endParaRPr lang="en-US" dirty="0"/>
          </a:p>
        </p:txBody>
      </p:sp>
      <p:sp>
        <p:nvSpPr>
          <p:cNvPr id="9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731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0446FEF-82E8-2A47-B22B-BDF78ED7E2E4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5592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photo/wide char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spc="0" baseline="0"/>
            </a:lvl1pPr>
          </a:lstStyle>
          <a:p>
            <a:r>
              <a:rPr lang="en-US" dirty="0"/>
              <a:t>This is an optional smaller point size for when you need longer headlines. Please limit to no more than 2 lines.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7154" y="1554480"/>
            <a:ext cx="8766698" cy="61559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big intro text goes here to explain the chart. Level 1 big intro text goes here to explain the chart. Level 1 big intro text goes here to explain the chart. Level 1 big intro text goes here to explain the chart. Level 1 big intro text goes here to explain the chart. Level 1 big intro text goes here to explain the chart.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717154" y="2308122"/>
            <a:ext cx="8766698" cy="3971504"/>
          </a:xfrm>
        </p:spPr>
        <p:txBody>
          <a:bodyPr/>
          <a:lstStyle/>
          <a:p>
            <a:r>
              <a:rPr lang="en-US" dirty="0"/>
              <a:t>Click to </a:t>
            </a:r>
            <a:r>
              <a:rPr lang="en-US"/>
              <a:t>add chart/picture/graphic</a:t>
            </a:r>
            <a:endParaRPr lang="en-US" dirty="0"/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731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57EEDF5-85A2-4543-96A8-5C1866521C88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6210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Content Callout/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3"/>
          <p:cNvSpPr>
            <a:spLocks noGrp="1"/>
          </p:cNvSpPr>
          <p:nvPr>
            <p:ph sz="quarter" idx="16" hasCustomPrompt="1"/>
          </p:nvPr>
        </p:nvSpPr>
        <p:spPr>
          <a:xfrm>
            <a:off x="3506656" y="1554480"/>
            <a:ext cx="5977196" cy="4629710"/>
          </a:xfrm>
        </p:spPr>
        <p:txBody>
          <a:bodyPr>
            <a:noAutofit/>
          </a:bodyPr>
          <a:lstStyle>
            <a:lvl1pPr>
              <a:defRPr sz="1200" baseline="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 sz="1100"/>
            </a:lvl4pPr>
            <a:lvl5pPr>
              <a:defRPr sz="1100"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spc="0" baseline="0"/>
            </a:lvl1pPr>
          </a:lstStyle>
          <a:p>
            <a: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  <a:t>This is an optional smaller point size for when you need longer headlines. Please limit to no more than 2 lines.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24569" y="1554480"/>
            <a:ext cx="2477963" cy="4637087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  <a:lvl6pPr marL="0" indent="0">
              <a:buFontTx/>
              <a:buNone/>
              <a:defRPr baseline="0"/>
            </a:lvl6pPr>
            <a:lvl7pPr marL="0" indent="0">
              <a:lnSpc>
                <a:spcPct val="100000"/>
              </a:lnSpc>
              <a:spcBef>
                <a:spcPts val="600"/>
              </a:spcBef>
              <a:buFontTx/>
              <a:buNone/>
              <a:defRPr sz="1600" baseline="0">
                <a:solidFill>
                  <a:schemeClr val="accent2"/>
                </a:solidFill>
              </a:defRPr>
            </a:lvl7pPr>
          </a:lstStyle>
          <a:p>
            <a:pPr lvl="0"/>
            <a:r>
              <a:rPr lang="en-US" b="0" i="1" cap="none" spc="0" dirty="0">
                <a:latin typeface="Georgia" charset="0"/>
                <a:ea typeface="Georgia" charset="0"/>
                <a:cs typeface="Georgia" charset="0"/>
              </a:rPr>
              <a:t>Call out goes here. This is a pull quote or description for a chart or graphic.</a:t>
            </a:r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731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09950E9-E9DB-3B47-88AE-BD395EFFDF3E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0071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Char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spc="0" baseline="0"/>
            </a:lvl1pPr>
          </a:lstStyle>
          <a:p>
            <a: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  <a:t>This is an optional smaller point size for when you need longer headlines. Please limit to no more than 2 lines.</a:t>
            </a:r>
            <a:endParaRPr lang="en-US" dirty="0"/>
          </a:p>
        </p:txBody>
      </p:sp>
      <p:sp>
        <p:nvSpPr>
          <p:cNvPr id="13" name="Chart Placeholder 12"/>
          <p:cNvSpPr>
            <a:spLocks noGrp="1"/>
          </p:cNvSpPr>
          <p:nvPr>
            <p:ph type="chart" sz="quarter" idx="13"/>
          </p:nvPr>
        </p:nvSpPr>
        <p:spPr>
          <a:xfrm>
            <a:off x="4703840" y="1554480"/>
            <a:ext cx="4780012" cy="439737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703840" y="5876734"/>
            <a:ext cx="4780012" cy="414338"/>
          </a:xfrm>
        </p:spPr>
        <p:txBody>
          <a:bodyPr anchor="b">
            <a:normAutofit/>
          </a:bodyPr>
          <a:lstStyle>
            <a:lvl1pPr marL="0" indent="0">
              <a:buNone/>
              <a:defRPr lang="en-US" sz="900" b="0" i="1" kern="1200" cap="none" spc="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Level 5 is a footnote or a place for source information.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17154" y="1554480"/>
            <a:ext cx="3661298" cy="427549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big intro text goes here to explain the chart. Level 1 big intro text goes here to explain the chart. Level 1 big intro text goes here to explain the chart. Level 1 big intro text goes here to explain the chart. Level 1 big intro text goes here to explain the chart. Level 1 big intro text goes here to explain the chart. Level 1 big intro text goes here to explain the chart. Level 1 big intro text goes here to explain the chart. Level 1 big intro text goes here to explain the chart. Level 1 big intro text goes here to explain the chart.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9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86017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0E67E1E-2AA8-DC47-8BF7-DD08D537CED1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5910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spc="0" baseline="0"/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7826" y="1554480"/>
            <a:ext cx="8766026" cy="803275"/>
          </a:xfrm>
        </p:spPr>
        <p:txBody>
          <a:bodyPr/>
          <a:lstStyle>
            <a:lvl1pPr marL="0" indent="0">
              <a:buNone/>
              <a:defRPr b="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For more information about XXX, contact…</a:t>
            </a:r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717825" y="2487427"/>
            <a:ext cx="1882140" cy="17373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17825" y="4389691"/>
            <a:ext cx="1882140" cy="1429719"/>
          </a:xfrm>
        </p:spPr>
        <p:txBody>
          <a:bodyPr lIns="45720" tIns="45720" rIns="45720" bIns="45720">
            <a:noAutofit/>
          </a:bodyPr>
          <a:lstStyle>
            <a:lvl1pPr marL="0" indent="0">
              <a:spcAft>
                <a:spcPts val="400"/>
              </a:spcAft>
              <a:buNone/>
              <a:defRPr sz="1000" b="1" cap="none" baseline="0">
                <a:solidFill>
                  <a:schemeClr val="tx2"/>
                </a:solidFill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900" baseline="0"/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30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2994226" y="2487427"/>
            <a:ext cx="1882140" cy="17373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2" name="Picture Placeholder 18"/>
          <p:cNvSpPr>
            <a:spLocks noGrp="1"/>
          </p:cNvSpPr>
          <p:nvPr>
            <p:ph type="pic" sz="quarter" idx="17"/>
          </p:nvPr>
        </p:nvSpPr>
        <p:spPr>
          <a:xfrm>
            <a:off x="5325311" y="2487427"/>
            <a:ext cx="1882140" cy="17373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4" name="Picture Placeholder 18"/>
          <p:cNvSpPr>
            <a:spLocks noGrp="1"/>
          </p:cNvSpPr>
          <p:nvPr>
            <p:ph type="pic" sz="quarter" idx="19"/>
          </p:nvPr>
        </p:nvSpPr>
        <p:spPr>
          <a:xfrm>
            <a:off x="7601712" y="2487427"/>
            <a:ext cx="1882140" cy="17373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17826" y="6162730"/>
            <a:ext cx="8766026" cy="345297"/>
          </a:xfrm>
        </p:spPr>
        <p:txBody>
          <a:bodyPr>
            <a:noAutofit/>
          </a:bodyPr>
          <a:lstStyle>
            <a:lvl1pPr marL="0" indent="0">
              <a:buNone/>
              <a:defRPr sz="1400" b="1" cap="none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BOOZALLEN.COM/CAPABILITY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2994226" y="4389691"/>
            <a:ext cx="1882140" cy="1429719"/>
          </a:xfrm>
        </p:spPr>
        <p:txBody>
          <a:bodyPr lIns="45720" tIns="45720" rIns="45720" bIns="45720">
            <a:noAutofit/>
          </a:bodyPr>
          <a:lstStyle>
            <a:lvl1pPr marL="0" indent="0">
              <a:spcAft>
                <a:spcPts val="400"/>
              </a:spcAft>
              <a:buNone/>
              <a:defRPr sz="1000" b="1" cap="none" baseline="0">
                <a:solidFill>
                  <a:schemeClr val="tx2"/>
                </a:solidFill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900" baseline="0"/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325311" y="4389691"/>
            <a:ext cx="1882140" cy="1429719"/>
          </a:xfrm>
        </p:spPr>
        <p:txBody>
          <a:bodyPr lIns="45720" tIns="45720" rIns="45720" bIns="45720">
            <a:noAutofit/>
          </a:bodyPr>
          <a:lstStyle>
            <a:lvl1pPr marL="0" indent="0">
              <a:spcAft>
                <a:spcPts val="400"/>
              </a:spcAft>
              <a:buNone/>
              <a:defRPr sz="1000" b="1" cap="none" baseline="0">
                <a:solidFill>
                  <a:schemeClr val="tx2"/>
                </a:solidFill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900" baseline="0"/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01712" y="4389691"/>
            <a:ext cx="1882140" cy="1429719"/>
          </a:xfrm>
        </p:spPr>
        <p:txBody>
          <a:bodyPr lIns="45720" tIns="45720" rIns="45720" bIns="45720">
            <a:noAutofit/>
          </a:bodyPr>
          <a:lstStyle>
            <a:lvl1pPr marL="0" indent="0">
              <a:spcAft>
                <a:spcPts val="400"/>
              </a:spcAft>
              <a:buNone/>
              <a:defRPr sz="1000" b="1" cap="none" baseline="0">
                <a:solidFill>
                  <a:schemeClr val="tx2"/>
                </a:solidFill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900" baseline="0"/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15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731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B28986-C20D-1040-9582-85B4606A7CC1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67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Restric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9906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05752" y="839772"/>
            <a:ext cx="2907792" cy="558792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3592" y="1201563"/>
            <a:ext cx="5871992" cy="23876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5000" spc="3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3592" y="4015752"/>
            <a:ext cx="5871992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3593592" y="5928912"/>
            <a:ext cx="4070747" cy="346075"/>
          </a:xfrm>
        </p:spPr>
        <p:txBody>
          <a:bodyPr>
            <a:normAutofit/>
          </a:bodyPr>
          <a:lstStyle>
            <a:lvl1pPr marL="0" indent="0">
              <a:buNone/>
              <a:defRPr sz="1200" b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308001" y="837561"/>
            <a:ext cx="2907792" cy="20774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50" cap="all" spc="100" dirty="0">
                <a:solidFill>
                  <a:schemeClr val="bg1"/>
                </a:solidFill>
              </a:rPr>
              <a:t>Booz Allen Hamilton </a:t>
            </a:r>
            <a:r>
              <a:rPr lang="en-US" sz="750" cap="all" spc="100" dirty="0">
                <a:solidFill>
                  <a:srgbClr val="F7A81B"/>
                </a:solidFill>
              </a:rPr>
              <a:t>restricted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871" y="6601819"/>
            <a:ext cx="3581400" cy="929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049603" y="308377"/>
            <a:ext cx="2296668" cy="24695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6302126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 Subsection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013461" y="1027673"/>
            <a:ext cx="5477256" cy="51492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Level 1 is used for body text. The bullet is optional and may be removed. 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81037" y="1027674"/>
            <a:ext cx="2660877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69A867B-0668-3C40-8074-5759D8A34D22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 FC Subsection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297180" y="2"/>
            <a:ext cx="3157838" cy="685799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>
                  <a:alpha val="9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4013461" y="1027673"/>
            <a:ext cx="5477256" cy="51492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Level 1 is used for body text. The bullet is optional and may be removed. 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94D65199-D351-D048-B020-FC9279BD5886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 Subsection + Conten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3"/>
          <p:cNvSpPr>
            <a:spLocks noGrp="1"/>
          </p:cNvSpPr>
          <p:nvPr>
            <p:ph sz="quarter" idx="16" hasCustomPrompt="1"/>
          </p:nvPr>
        </p:nvSpPr>
        <p:spPr>
          <a:xfrm>
            <a:off x="4013461" y="1027325"/>
            <a:ext cx="5477256" cy="5149639"/>
          </a:xfrm>
        </p:spPr>
        <p:txBody>
          <a:bodyPr>
            <a:noAutofit/>
          </a:bodyPr>
          <a:lstStyle>
            <a:lvl1pPr>
              <a:defRPr sz="1200" baseline="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 sz="1100"/>
            </a:lvl4pPr>
            <a:lvl5pPr>
              <a:defRPr sz="1100">
                <a:solidFill>
                  <a:schemeClr val="tx1"/>
                </a:solidFill>
              </a:defRPr>
            </a:lvl5pPr>
            <a:lvl6pPr>
              <a:defRPr sz="90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Level 1 is used for body text. The bullet is optional and may be removed. 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2CB0258-06D5-9D4A-A7DC-808F5610A042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 FC Subsection + Content S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27" y="0"/>
            <a:ext cx="3186227" cy="6858000"/>
          </a:xfrm>
          <a:prstGeom prst="rect">
            <a:avLst/>
          </a:prstGeom>
        </p:spPr>
      </p:pic>
      <p:sp>
        <p:nvSpPr>
          <p:cNvPr id="10" name="Content Placeholder 13"/>
          <p:cNvSpPr>
            <a:spLocks noGrp="1"/>
          </p:cNvSpPr>
          <p:nvPr>
            <p:ph sz="quarter" idx="16" hasCustomPrompt="1"/>
          </p:nvPr>
        </p:nvSpPr>
        <p:spPr>
          <a:xfrm>
            <a:off x="4013461" y="1554480"/>
            <a:ext cx="5477256" cy="4622484"/>
          </a:xfrm>
        </p:spPr>
        <p:txBody>
          <a:bodyPr>
            <a:noAutofit/>
          </a:bodyPr>
          <a:lstStyle>
            <a:lvl1pPr>
              <a:defRPr sz="1200" baseline="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 sz="1100"/>
            </a:lvl4pPr>
            <a:lvl5pPr>
              <a:defRPr sz="1100">
                <a:solidFill>
                  <a:schemeClr val="tx1"/>
                </a:solidFill>
              </a:defRPr>
            </a:lvl5pPr>
            <a:lvl6pPr>
              <a:defRPr sz="90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Level 1 is used for body text. The bullet is optional and may be removed. 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EC396130-7C0E-274D-86DB-2288BC1CCF81}" type="datetime5">
              <a:rPr lang="en-US" smtClean="0"/>
              <a:t>13-Apr-20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013460" y="173773"/>
            <a:ext cx="5473461" cy="981308"/>
          </a:xfrm>
        </p:spPr>
        <p:txBody>
          <a:bodyPr anchor="b"/>
          <a:lstStyle>
            <a:lvl1pPr>
              <a:defRPr cap="none" spc="0" baseline="0"/>
            </a:lvl1pPr>
          </a:lstStyle>
          <a:p>
            <a: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  <a:t>This is an optional smaller point size for when you need longer headlines. Please limit to no more than 2 lines.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013460" y="1276283"/>
            <a:ext cx="54734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 FC Subsection + Content S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297180" y="2"/>
            <a:ext cx="3157838" cy="685799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>
                  <a:alpha val="9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6" hasCustomPrompt="1"/>
          </p:nvPr>
        </p:nvSpPr>
        <p:spPr>
          <a:xfrm>
            <a:off x="4013461" y="1027325"/>
            <a:ext cx="5477256" cy="5149639"/>
          </a:xfrm>
        </p:spPr>
        <p:txBody>
          <a:bodyPr>
            <a:noAutofit/>
          </a:bodyPr>
          <a:lstStyle>
            <a:lvl1pPr>
              <a:defRPr sz="1200" baseline="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spcBef>
                <a:spcPts val="1800"/>
              </a:spcBef>
              <a:defRPr sz="1100"/>
            </a:lvl4pPr>
            <a:lvl5pPr>
              <a:defRPr sz="1100">
                <a:solidFill>
                  <a:schemeClr val="tx1"/>
                </a:solidFill>
              </a:defRPr>
            </a:lvl5pPr>
            <a:lvl6pPr>
              <a:defRPr sz="900">
                <a:solidFill>
                  <a:schemeClr val="tx1"/>
                </a:solidFill>
              </a:defRPr>
            </a:lvl6pPr>
          </a:lstStyle>
          <a:p>
            <a:pPr lvl="0"/>
            <a:r>
              <a:rPr lang="en-US" dirty="0"/>
              <a:t>Level 1 is used for body text. The bullet is optional and may be removed. 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C9465671-DFCB-DE40-9E8F-42EDEB8B74E3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I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13461" y="1027673"/>
            <a:ext cx="5477256" cy="5149290"/>
          </a:xfrm>
        </p:spPr>
        <p:txBody>
          <a:bodyPr/>
          <a:lstStyle>
            <a:lvl1pPr marL="0" indent="0">
              <a:spcBef>
                <a:spcPts val="1800"/>
              </a:spcBef>
              <a:buNone/>
              <a:defRPr cap="all" spc="100" baseline="0"/>
            </a:lvl1pPr>
          </a:lstStyle>
          <a:p>
            <a:pPr lvl="0"/>
            <a:r>
              <a:rPr lang="en-US" dirty="0"/>
              <a:t>Section 1</a:t>
            </a:r>
          </a:p>
          <a:p>
            <a:pPr lvl="0"/>
            <a:r>
              <a:rPr lang="en-US" dirty="0"/>
              <a:t>Section 2</a:t>
            </a:r>
          </a:p>
          <a:p>
            <a:pPr lvl="0"/>
            <a:r>
              <a:rPr lang="en-US" dirty="0"/>
              <a:t>Section 3</a:t>
            </a:r>
          </a:p>
          <a:p>
            <a:pPr lvl="0"/>
            <a:r>
              <a:rPr lang="en-US" dirty="0"/>
              <a:t>Section 4</a:t>
            </a:r>
          </a:p>
          <a:p>
            <a:pPr lvl="0"/>
            <a:r>
              <a:rPr lang="en-US" dirty="0"/>
              <a:t>Section 5</a:t>
            </a:r>
          </a:p>
          <a:p>
            <a:pPr lvl="0"/>
            <a:r>
              <a:rPr lang="en-US" dirty="0"/>
              <a:t>Section 6</a:t>
            </a:r>
          </a:p>
        </p:txBody>
      </p:sp>
      <p:sp>
        <p:nvSpPr>
          <p:cNvPr id="6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F38C4C0A-B7EB-7644-B87B-D6F8BD6083E4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I FC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297180" y="2"/>
            <a:ext cx="3157838" cy="685799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>
                  <a:alpha val="9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13461" y="1027673"/>
            <a:ext cx="5477256" cy="5149290"/>
          </a:xfrm>
        </p:spPr>
        <p:txBody>
          <a:bodyPr/>
          <a:lstStyle>
            <a:lvl1pPr marL="0" indent="0">
              <a:spcBef>
                <a:spcPts val="1800"/>
              </a:spcBef>
              <a:buNone/>
              <a:defRPr cap="all" spc="100" baseline="0"/>
            </a:lvl1pPr>
          </a:lstStyle>
          <a:p>
            <a:pPr lvl="0"/>
            <a:r>
              <a:rPr lang="en-US" dirty="0"/>
              <a:t>Section 1</a:t>
            </a:r>
          </a:p>
          <a:p>
            <a:pPr lvl="0"/>
            <a:r>
              <a:rPr lang="en-US" dirty="0"/>
              <a:t>Section 2</a:t>
            </a:r>
          </a:p>
          <a:p>
            <a:pPr lvl="0"/>
            <a:r>
              <a:rPr lang="en-US" dirty="0"/>
              <a:t>Section 3</a:t>
            </a:r>
          </a:p>
          <a:p>
            <a:pPr lvl="0"/>
            <a:r>
              <a:rPr lang="en-US" dirty="0"/>
              <a:t>Section 4</a:t>
            </a:r>
          </a:p>
          <a:p>
            <a:pPr lvl="0"/>
            <a:r>
              <a:rPr lang="en-US" dirty="0"/>
              <a:t>Section 5</a:t>
            </a:r>
          </a:p>
          <a:p>
            <a:pPr lvl="0"/>
            <a:r>
              <a:rPr lang="en-US" dirty="0"/>
              <a:t>Section 6</a:t>
            </a:r>
          </a:p>
        </p:txBody>
      </p:sp>
      <p:sp>
        <p:nvSpPr>
          <p:cNvPr id="7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90334323-3DE8-A14A-9718-E01D34D836EE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I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13461" y="1027673"/>
            <a:ext cx="5477256" cy="5149290"/>
          </a:xfrm>
        </p:spPr>
        <p:txBody>
          <a:bodyPr/>
          <a:lstStyle>
            <a:lvl1pPr marL="0" indent="0">
              <a:spcBef>
                <a:spcPts val="1800"/>
              </a:spcBef>
              <a:buNone/>
              <a:defRPr i="1" cap="none" spc="0" baseline="0">
                <a:latin typeface="Georgia" charset="0"/>
                <a:ea typeface="Georgia" charset="0"/>
                <a:cs typeface="Georgia" charset="0"/>
              </a:defRPr>
            </a:lvl1pPr>
            <a:lvl2pPr marL="457200" indent="0">
              <a:spcBef>
                <a:spcPts val="1200"/>
              </a:spcBef>
              <a:buNone/>
              <a:tabLst/>
              <a:defRPr sz="1200"/>
            </a:lvl2pPr>
          </a:lstStyle>
          <a:p>
            <a:pPr lvl="0"/>
            <a:r>
              <a:rPr lang="en-US" dirty="0"/>
              <a:t>Section 1</a:t>
            </a:r>
          </a:p>
          <a:p>
            <a:pPr lvl="1"/>
            <a:r>
              <a:rPr lang="en-US" dirty="0"/>
              <a:t>Subsection</a:t>
            </a:r>
          </a:p>
        </p:txBody>
      </p:sp>
      <p:sp>
        <p:nvSpPr>
          <p:cNvPr id="6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991B5D3-9602-874D-99DB-C2A4191A8D7A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I FC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297180" y="2"/>
            <a:ext cx="3157838" cy="685799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>
                  <a:alpha val="9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13461" y="1027673"/>
            <a:ext cx="5477256" cy="5149290"/>
          </a:xfrm>
        </p:spPr>
        <p:txBody>
          <a:bodyPr/>
          <a:lstStyle>
            <a:lvl1pPr marL="0" indent="0">
              <a:spcBef>
                <a:spcPts val="1800"/>
              </a:spcBef>
              <a:buNone/>
              <a:defRPr i="1" cap="none" spc="0" baseline="0">
                <a:latin typeface="Georgia" charset="0"/>
                <a:ea typeface="Georgia" charset="0"/>
                <a:cs typeface="Georgia" charset="0"/>
              </a:defRPr>
            </a:lvl1pPr>
            <a:lvl2pPr marL="457200" indent="0">
              <a:spcBef>
                <a:spcPts val="1200"/>
              </a:spcBef>
              <a:buNone/>
              <a:tabLst/>
              <a:defRPr sz="1200"/>
            </a:lvl2pPr>
          </a:lstStyle>
          <a:p>
            <a:pPr lvl="0"/>
            <a:r>
              <a:rPr lang="en-US" dirty="0"/>
              <a:t>Section 1</a:t>
            </a:r>
          </a:p>
          <a:p>
            <a:pPr lvl="1"/>
            <a:r>
              <a:rPr lang="en-US" dirty="0"/>
              <a:t>Subsection</a:t>
            </a:r>
          </a:p>
        </p:txBody>
      </p:sp>
      <p:sp>
        <p:nvSpPr>
          <p:cNvPr id="7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EE0B0EFD-6B9C-D44B-A6F8-4236B3B663A5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Cobrand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9906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05752" y="839772"/>
            <a:ext cx="2907792" cy="558792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3592" y="1201563"/>
            <a:ext cx="5871992" cy="23876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5000" spc="3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3592" y="4015752"/>
            <a:ext cx="5871992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3593592" y="5928912"/>
            <a:ext cx="4070747" cy="346075"/>
          </a:xfrm>
        </p:spPr>
        <p:txBody>
          <a:bodyPr>
            <a:normAutofit/>
          </a:bodyPr>
          <a:lstStyle>
            <a:lvl1pPr marL="0" indent="0">
              <a:buNone/>
              <a:defRPr sz="1200" b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306123" y="304819"/>
            <a:ext cx="1327679" cy="3683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1785591" y="304819"/>
            <a:ext cx="1327679" cy="3683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/>
              <a:t>Insert logo</a:t>
            </a:r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3265060" y="304819"/>
            <a:ext cx="1327679" cy="36830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/>
              <a:t>Insert logo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049603" y="308377"/>
            <a:ext cx="2296668" cy="24695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 subsection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8753C0B-A123-4242-9431-D06266B79F8E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 pull 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013993" y="406400"/>
            <a:ext cx="5477256" cy="572770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2000" cap="all" spc="100" baseline="0">
                <a:latin typeface="Oswald" charset="0"/>
                <a:ea typeface="Oswald" charset="0"/>
                <a:cs typeface="Oswald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Pull quote goes here. Use a spot color to call out certain words. Pull quote goes here. Use a spot color to call out certain words. Pull quote goes here. Use a spot color to call out certain words.</a:t>
            </a:r>
          </a:p>
        </p:txBody>
      </p:sp>
      <p:sp>
        <p:nvSpPr>
          <p:cNvPr id="6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DFBBDA8-DAE2-1146-AD7B-722B210C854E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 pull 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13461" y="365761"/>
            <a:ext cx="5477256" cy="5811203"/>
          </a:xfrm>
        </p:spPr>
        <p:txBody>
          <a:bodyPr lIns="0" tIns="0" rIns="0" bIns="0" anchor="ctr"/>
          <a:lstStyle>
            <a:lvl1pPr marL="0" indent="0">
              <a:buNone/>
              <a:defRPr sz="1000">
                <a:solidFill>
                  <a:schemeClr val="accent3"/>
                </a:solidFill>
                <a:latin typeface="Oswald" charset="0"/>
                <a:ea typeface="Oswald" charset="0"/>
                <a:cs typeface="Oswald" charset="0"/>
              </a:defRPr>
            </a:lvl1pPr>
            <a:lvl2pPr marL="7938" indent="0">
              <a:spcBef>
                <a:spcPts val="1800"/>
              </a:spcBef>
              <a:buNone/>
              <a:tabLst/>
              <a:defRPr sz="2000">
                <a:solidFill>
                  <a:schemeClr val="tx1"/>
                </a:solidFill>
              </a:defRPr>
            </a:lvl2pPr>
            <a:lvl3pPr marL="9144">
              <a:spcBef>
                <a:spcPts val="2400"/>
              </a:spcBef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swald" charset="0"/>
                <a:ea typeface="Oswald" charset="0"/>
                <a:cs typeface="Oswald" charset="0"/>
              </a:defRPr>
            </a:lvl3pPr>
          </a:lstStyle>
          <a:p>
            <a:pPr lvl="0"/>
            <a:r>
              <a:rPr lang="en-US" dirty="0"/>
              <a:t>Level 1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sz="1000" i="0" cap="all" spc="100" dirty="0">
                <a:latin typeface="Oswald" charset="0"/>
                <a:ea typeface="Oswald" charset="0"/>
                <a:cs typeface="Oswald" charset="0"/>
              </a:rPr>
              <a:t>⏤ </a:t>
            </a:r>
            <a:r>
              <a:rPr lang="en-US" dirty="0"/>
              <a:t>THIRD LEVEL</a:t>
            </a:r>
          </a:p>
        </p:txBody>
      </p:sp>
      <p:sp>
        <p:nvSpPr>
          <p:cNvPr id="5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A368D99-9E66-8D4B-AEE1-3ED37030513B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 Vertic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13461" y="3072385"/>
            <a:ext cx="5477256" cy="3104579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b="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7938" indent="0">
              <a:spcBef>
                <a:spcPts val="1800"/>
              </a:spcBef>
              <a:buNone/>
              <a:tabLst/>
              <a:defRPr sz="900" b="0" i="0" cap="all" spc="100" baseline="0">
                <a:solidFill>
                  <a:schemeClr val="tx1"/>
                </a:solidFill>
                <a:latin typeface="Oswald" charset="0"/>
                <a:ea typeface="Oswald" charset="0"/>
                <a:cs typeface="Oswald" charset="0"/>
              </a:defRPr>
            </a:lvl2pPr>
            <a:lvl3pPr marL="9144">
              <a:spcBef>
                <a:spcPts val="2400"/>
              </a:spcBef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swald" charset="0"/>
                <a:ea typeface="Oswald" charset="0"/>
                <a:cs typeface="Oswald" charset="0"/>
              </a:defRPr>
            </a:lvl3pPr>
          </a:lstStyle>
          <a:p>
            <a:pPr lvl="0"/>
            <a:r>
              <a:rPr lang="en-US" dirty="0"/>
              <a:t>Level 1 title</a:t>
            </a:r>
          </a:p>
          <a:p>
            <a:pPr lvl="1"/>
            <a:r>
              <a:rPr lang="en-US" dirty="0"/>
              <a:t>⏤ SECOND LEVEL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97214" y="1"/>
            <a:ext cx="3188494" cy="6857999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013462" y="1590738"/>
            <a:ext cx="5477256" cy="621681"/>
          </a:xfrm>
        </p:spPr>
        <p:txBody>
          <a:bodyPr lIns="0" anchor="b">
            <a:noAutofit/>
          </a:bodyPr>
          <a:lstStyle>
            <a:lvl1pPr>
              <a:defRPr sz="1400">
                <a:solidFill>
                  <a:schemeClr val="tx1"/>
                </a:solidFill>
                <a:latin typeface="Oswald" panose="02000503000000000000" pitchFamily="2" charset="0"/>
              </a:defRPr>
            </a:lvl1pPr>
          </a:lstStyle>
          <a:p>
            <a:r>
              <a:rPr lang="en-US" dirty="0"/>
              <a:t>SUBHEAD GOES HERE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013462" y="2249351"/>
            <a:ext cx="547725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990069" y="5724525"/>
            <a:ext cx="2353207" cy="471488"/>
          </a:xfrm>
        </p:spPr>
        <p:txBody>
          <a:bodyPr anchor="t">
            <a:norm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800" b="0" i="1" cap="none" spc="0" baseline="0">
                <a:solidFill>
                  <a:schemeClr val="bg1"/>
                </a:solidFill>
                <a:latin typeface="+mn-lt"/>
              </a:defRPr>
            </a:lvl1pPr>
            <a:lvl2pPr marL="0">
              <a:lnSpc>
                <a:spcPct val="100000"/>
              </a:lnSpc>
              <a:spcBef>
                <a:spcPts val="2400"/>
              </a:spcBef>
              <a:defRPr sz="900" i="0">
                <a:latin typeface="Oswald" panose="02000503000000000000" pitchFamily="2" charset="0"/>
              </a:defRPr>
            </a:lvl2pPr>
            <a:lvl3pPr marL="11113" indent="0">
              <a:spcBef>
                <a:spcPts val="2400"/>
              </a:spcBef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swald" panose="02000503000000000000" pitchFamily="2" charset="0"/>
              </a:defRPr>
            </a:lvl3pPr>
            <a:lvl4pPr marL="0" indent="0">
              <a:spcBef>
                <a:spcPts val="1800"/>
              </a:spcBef>
              <a:buFontTx/>
              <a:buNone/>
              <a:defRPr sz="1000" cap="none">
                <a:solidFill>
                  <a:schemeClr val="tx1">
                    <a:lumMod val="50000"/>
                    <a:lumOff val="50000"/>
                  </a:schemeClr>
                </a:solidFill>
                <a:latin typeface="Oswald" panose="02000503000000000000" pitchFamily="2" charset="0"/>
              </a:defRPr>
            </a:lvl4pPr>
          </a:lstStyle>
          <a:p>
            <a:pPr lvl="0"/>
            <a:r>
              <a:rPr lang="en-US" dirty="0"/>
              <a:t>Level 1 title</a:t>
            </a:r>
          </a:p>
        </p:txBody>
      </p:sp>
      <p:sp>
        <p:nvSpPr>
          <p:cNvPr id="13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C152E22D-92CF-A448-8885-B65E64953204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DEACACB6-6D8D-274C-8F2B-4AD8D206C7C0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013994" y="1027114"/>
            <a:ext cx="5477256" cy="5153025"/>
          </a:xfrm>
        </p:spPr>
        <p:txBody>
          <a:bodyPr>
            <a:normAutofit/>
          </a:bodyPr>
          <a:lstStyle>
            <a:lvl1pPr marL="0" indent="0">
              <a:spcBef>
                <a:spcPts val="1800"/>
              </a:spcBef>
              <a:buNone/>
              <a:defRPr sz="1600" i="0" cap="all" spc="100" baseline="0">
                <a:latin typeface="Calibri" charset="0"/>
                <a:ea typeface="Calibri" charset="0"/>
                <a:cs typeface="Calibri" charset="0"/>
              </a:defRPr>
            </a:lvl1pPr>
            <a:lvl2pPr marL="457200" indent="0">
              <a:spcBef>
                <a:spcPts val="1200"/>
              </a:spcBef>
              <a:buNone/>
              <a:defRPr/>
            </a:lvl2pPr>
          </a:lstStyle>
          <a:p>
            <a:pPr lvl="0"/>
            <a:r>
              <a:rPr lang="en-US" dirty="0"/>
              <a:t>Section 1</a:t>
            </a:r>
          </a:p>
          <a:p>
            <a:pPr lvl="0"/>
            <a:r>
              <a:rPr lang="en-US" dirty="0"/>
              <a:t>Section 2</a:t>
            </a:r>
          </a:p>
          <a:p>
            <a:pPr lvl="0"/>
            <a:r>
              <a:rPr lang="en-US" dirty="0"/>
              <a:t>Section 3</a:t>
            </a:r>
          </a:p>
          <a:p>
            <a:pPr lvl="0"/>
            <a:r>
              <a:rPr lang="en-US" dirty="0"/>
              <a:t>Section 4</a:t>
            </a:r>
          </a:p>
          <a:p>
            <a:pPr lvl="0"/>
            <a:r>
              <a:rPr lang="en-US" dirty="0"/>
              <a:t>Section 5</a:t>
            </a:r>
          </a:p>
          <a:p>
            <a:pPr lvl="0"/>
            <a:r>
              <a:rPr lang="en-US" dirty="0"/>
              <a:t>Section 6</a:t>
            </a:r>
          </a:p>
        </p:txBody>
      </p:sp>
      <p:sp>
        <p:nvSpPr>
          <p:cNvPr id="10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79402D33-1BB4-AE40-89CC-5B3F3A7189FC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013993" y="1027114"/>
            <a:ext cx="5477256" cy="515302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 i="1" cap="none" spc="0" baseline="0">
                <a:latin typeface="Georgia" charset="0"/>
                <a:ea typeface="Georgia" charset="0"/>
                <a:cs typeface="Georgia" charset="0"/>
              </a:defRPr>
            </a:lvl1pPr>
            <a:lvl2pPr marL="457200" indent="0">
              <a:spcBef>
                <a:spcPts val="1200"/>
              </a:spcBef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DB1FA792-5586-0B4E-BFA6-4A19C4D62ECF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Pull 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2" hasCustomPrompt="1"/>
          </p:nvPr>
        </p:nvSpPr>
        <p:spPr>
          <a:xfrm>
            <a:off x="4013462" y="406400"/>
            <a:ext cx="5477256" cy="577850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2000" cap="all" spc="100" baseline="0">
                <a:latin typeface="Oswald" charset="0"/>
                <a:ea typeface="Oswald" charset="0"/>
                <a:cs typeface="Oswald" charset="0"/>
              </a:defRPr>
            </a:lvl1pPr>
          </a:lstStyle>
          <a:p>
            <a:pPr lvl="0"/>
            <a:r>
              <a:rPr lang="en-US" dirty="0"/>
              <a:t>Pull quote goes here. Use a spot color to call out certain words. Pull quote goes here. Use a spot color to call out certain words. Pull quote goes here. Use a spot color to call out certain words.</a:t>
            </a:r>
          </a:p>
        </p:txBody>
      </p:sp>
      <p:sp>
        <p:nvSpPr>
          <p:cNvPr id="6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177E3D55-E950-6D4F-90AF-7C4CCFC45367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Pull 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013993" y="368301"/>
            <a:ext cx="5477256" cy="5811838"/>
          </a:xfrm>
        </p:spPr>
        <p:txBody>
          <a:bodyPr anchor="ctr"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000" i="0" cap="none" spc="0" baseline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defRPr>
            </a:lvl1pPr>
            <a:lvl2pPr marL="0" indent="0">
              <a:lnSpc>
                <a:spcPts val="3000"/>
              </a:lnSpc>
              <a:spcBef>
                <a:spcPts val="1800"/>
              </a:spcBef>
              <a:spcAft>
                <a:spcPts val="0"/>
              </a:spcAft>
              <a:buNone/>
              <a:tabLst/>
              <a:defRPr sz="2000">
                <a:solidFill>
                  <a:schemeClr val="bg1"/>
                </a:solidFill>
              </a:defRPr>
            </a:lvl2pPr>
            <a:lvl3pPr>
              <a:spcBef>
                <a:spcPts val="2400"/>
              </a:spcBef>
              <a:defRPr sz="100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defRPr>
            </a:lvl3pPr>
          </a:lstStyle>
          <a:p>
            <a:pPr lvl="0"/>
            <a:r>
              <a:rPr lang="en-US" dirty="0"/>
              <a:t>Level 1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sz="1000" i="0" cap="all" spc="100" dirty="0">
                <a:latin typeface="Oswald" charset="0"/>
                <a:ea typeface="Oswald" charset="0"/>
                <a:cs typeface="Oswald" charset="0"/>
              </a:rPr>
              <a:t>⏤ </a:t>
            </a:r>
            <a:r>
              <a:rPr lang="en-US" dirty="0"/>
              <a:t>THIRD LEVEL</a:t>
            </a:r>
          </a:p>
        </p:txBody>
      </p:sp>
      <p:sp>
        <p:nvSpPr>
          <p:cNvPr id="5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FC3EAE24-5F3E-CB4D-AEF9-6DD112A9C883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C Divider ">
    <p:bg>
      <p:bgPr>
        <a:gradFill>
          <a:gsLst>
            <a:gs pos="16000">
              <a:schemeClr val="accent2"/>
            </a:gs>
            <a:gs pos="74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7180" y="3594"/>
            <a:ext cx="9293135" cy="6854405"/>
          </a:xfrm>
          <a:noFill/>
        </p:spPr>
        <p:txBody>
          <a:bodyPr anchor="ctr">
            <a:noAutofit/>
          </a:bodyPr>
          <a:lstStyle>
            <a:lvl1pPr algn="ctr">
              <a:defRPr sz="6000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heading</a:t>
            </a:r>
          </a:p>
        </p:txBody>
      </p:sp>
    </p:spTree>
    <p:extLst>
      <p:ext uri="{BB962C8B-B14F-4D97-AF65-F5344CB8AC3E}">
        <p14:creationId xmlns:p14="http://schemas.microsoft.com/office/powerpoint/2010/main" val="363406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 Divider">
    <p:bg>
      <p:bgPr>
        <a:pattFill prst="pct5">
          <a:fgClr>
            <a:srgbClr val="97D6EC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7180" y="3594"/>
            <a:ext cx="9293135" cy="6854405"/>
          </a:xfrm>
        </p:spPr>
        <p:txBody>
          <a:bodyPr anchor="ctr">
            <a:noAutofit/>
          </a:bodyPr>
          <a:lstStyle>
            <a:lvl1pPr algn="ctr">
              <a:defRPr sz="6000" spc="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Divider heading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321624" y="1"/>
            <a:ext cx="9584377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17825" y="758952"/>
            <a:ext cx="8766027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45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heading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17825" y="4343400"/>
            <a:ext cx="876602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3CDFEE6-F02C-6345-81BD-55830B135859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TOC Wide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717825" y="1550021"/>
            <a:ext cx="4177970" cy="4626943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tabLst>
                <a:tab pos="2336800" algn="r"/>
                <a:tab pos="3543300" algn="r"/>
              </a:tabLst>
              <a:defRPr sz="1600" i="1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271463" indent="0">
              <a:spcBef>
                <a:spcPts val="300"/>
              </a:spcBef>
              <a:buNone/>
              <a:tabLst>
                <a:tab pos="2336800" algn="r"/>
                <a:tab pos="3543300" algn="r"/>
              </a:tabLst>
              <a:defRPr sz="1400"/>
            </a:lvl2pPr>
          </a:lstStyle>
          <a:p>
            <a:pPr lvl="0"/>
            <a:r>
              <a:rPr lang="en-US" dirty="0"/>
              <a:t>Section</a:t>
            </a:r>
          </a:p>
          <a:p>
            <a:pPr lvl="1"/>
            <a:r>
              <a:rPr lang="en-US" dirty="0"/>
              <a:t>Subsection</a:t>
            </a:r>
          </a:p>
        </p:txBody>
      </p:sp>
      <p:sp>
        <p:nvSpPr>
          <p:cNvPr id="13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5305882" y="1550021"/>
            <a:ext cx="4177970" cy="4626943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tabLst>
                <a:tab pos="2336800" algn="r"/>
                <a:tab pos="3543300" algn="r"/>
              </a:tabLst>
              <a:defRPr sz="1600" i="1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271463" indent="0">
              <a:spcBef>
                <a:spcPts val="300"/>
              </a:spcBef>
              <a:buNone/>
              <a:tabLst>
                <a:tab pos="2336800" algn="r"/>
                <a:tab pos="3543300" algn="r"/>
              </a:tabLst>
              <a:defRPr sz="1400"/>
            </a:lvl2pPr>
          </a:lstStyle>
          <a:p>
            <a:pPr lvl="0"/>
            <a:r>
              <a:rPr lang="en-US" dirty="0"/>
              <a:t>Section</a:t>
            </a:r>
          </a:p>
          <a:p>
            <a:pPr lvl="1"/>
            <a:r>
              <a:rPr lang="en-US" dirty="0"/>
              <a:t>Subsection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56602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17C9E8-4C5C-2A48-91C4-4651D9A786F1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F TOC Wide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717825" y="1550021"/>
            <a:ext cx="2639208" cy="4626943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tabLst>
                <a:tab pos="2336800" algn="r"/>
                <a:tab pos="3543300" algn="r"/>
              </a:tabLst>
              <a:defRPr sz="1600" i="1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271463" indent="0">
              <a:spcBef>
                <a:spcPts val="300"/>
              </a:spcBef>
              <a:buNone/>
              <a:tabLst>
                <a:tab pos="2336800" algn="r"/>
                <a:tab pos="3543300" algn="r"/>
              </a:tabLst>
              <a:defRPr sz="1400"/>
            </a:lvl2pPr>
          </a:lstStyle>
          <a:p>
            <a:pPr lvl="0"/>
            <a:r>
              <a:rPr lang="en-US" dirty="0"/>
              <a:t>Section</a:t>
            </a:r>
          </a:p>
          <a:p>
            <a:pPr lvl="1"/>
            <a:r>
              <a:rPr lang="en-US" dirty="0"/>
              <a:t>Subsection</a:t>
            </a:r>
          </a:p>
        </p:txBody>
      </p:sp>
      <p:sp>
        <p:nvSpPr>
          <p:cNvPr id="13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3781235" y="1550021"/>
            <a:ext cx="2639208" cy="4626943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tabLst>
                <a:tab pos="2336800" algn="r"/>
                <a:tab pos="3543300" algn="r"/>
              </a:tabLst>
              <a:defRPr sz="1600" i="1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271463" indent="0">
              <a:spcBef>
                <a:spcPts val="300"/>
              </a:spcBef>
              <a:buNone/>
              <a:tabLst>
                <a:tab pos="2336800" algn="r"/>
                <a:tab pos="3543300" algn="r"/>
              </a:tabLst>
              <a:defRPr sz="1400"/>
            </a:lvl2pPr>
          </a:lstStyle>
          <a:p>
            <a:pPr lvl="0"/>
            <a:r>
              <a:rPr lang="en-US" dirty="0"/>
              <a:t>Section</a:t>
            </a:r>
          </a:p>
          <a:p>
            <a:pPr lvl="1"/>
            <a:r>
              <a:rPr lang="en-US" dirty="0"/>
              <a:t>Subsection</a:t>
            </a:r>
          </a:p>
        </p:txBody>
      </p:sp>
      <p:sp>
        <p:nvSpPr>
          <p:cNvPr id="14" name="Content Placeholder 8"/>
          <p:cNvSpPr>
            <a:spLocks noGrp="1"/>
          </p:cNvSpPr>
          <p:nvPr>
            <p:ph sz="quarter" idx="15" hasCustomPrompt="1"/>
          </p:nvPr>
        </p:nvSpPr>
        <p:spPr>
          <a:xfrm>
            <a:off x="6844644" y="1550021"/>
            <a:ext cx="2639208" cy="4626943"/>
          </a:xfrm>
        </p:spPr>
        <p:txBody>
          <a:bodyPr/>
          <a:lstStyle>
            <a:lvl1pPr marL="50800" indent="0">
              <a:spcBef>
                <a:spcPts val="1200"/>
              </a:spcBef>
              <a:buNone/>
              <a:tabLst>
                <a:tab pos="2336800" algn="r"/>
                <a:tab pos="3543300" algn="r"/>
              </a:tabLst>
              <a:defRPr sz="1600" i="1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271463" indent="0">
              <a:spcBef>
                <a:spcPts val="300"/>
              </a:spcBef>
              <a:buNone/>
              <a:tabLst>
                <a:tab pos="2336800" algn="r"/>
                <a:tab pos="3543300" algn="r"/>
              </a:tabLst>
              <a:defRPr sz="1400"/>
            </a:lvl2pPr>
          </a:lstStyle>
          <a:p>
            <a:pPr lvl="0"/>
            <a:r>
              <a:rPr lang="en-US" dirty="0"/>
              <a:t>Section</a:t>
            </a:r>
          </a:p>
          <a:p>
            <a:pPr lvl="1"/>
            <a:r>
              <a:rPr lang="en-US" dirty="0"/>
              <a:t>Subsection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3573586" y="1550021"/>
            <a:ext cx="0" cy="4626943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6622864" y="1550021"/>
            <a:ext cx="0" cy="4626943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56602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0D40B46-A739-6F49-9474-72DC275540BD}" type="datetime5">
              <a:rPr lang="en-US" smtClean="0"/>
              <a:t>13-Apr-20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88552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731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7826" y="173773"/>
            <a:ext cx="8769096" cy="98130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7826" y="1554480"/>
            <a:ext cx="8769096" cy="4626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"/>
            <a:ext cx="29718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 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17827" y="1276283"/>
            <a:ext cx="87690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98E5111-DAC6-C64C-A700-6303DE9C8316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657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715" r:id="rId2"/>
    <p:sldLayoutId id="2147483716" r:id="rId3"/>
    <p:sldLayoutId id="2147483719" r:id="rId4"/>
    <p:sldLayoutId id="2147483667" r:id="rId5"/>
    <p:sldLayoutId id="2147483699" r:id="rId6"/>
    <p:sldLayoutId id="2147483749" r:id="rId7"/>
    <p:sldLayoutId id="2147483758" r:id="rId8"/>
    <p:sldLayoutId id="2147483750" r:id="rId9"/>
    <p:sldLayoutId id="2147483693" r:id="rId10"/>
    <p:sldLayoutId id="2147483755" r:id="rId11"/>
    <p:sldLayoutId id="2147483670" r:id="rId12"/>
    <p:sldLayoutId id="2147483666" r:id="rId13"/>
    <p:sldLayoutId id="2147483671" r:id="rId14"/>
    <p:sldLayoutId id="2147483672" r:id="rId15"/>
    <p:sldLayoutId id="2147483698" r:id="rId16"/>
    <p:sldLayoutId id="2147483673" r:id="rId17"/>
    <p:sldLayoutId id="2147483674" r:id="rId18"/>
    <p:sldLayoutId id="2147483757" r:id="rId19"/>
    <p:sldLayoutId id="2147483724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100" baseline="0">
          <a:solidFill>
            <a:schemeClr val="tx1"/>
          </a:solidFill>
          <a:latin typeface="Oswald" charset="0"/>
          <a:ea typeface="Oswald" charset="0"/>
          <a:cs typeface="Oswald" charset="0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600"/>
        </a:spcBef>
        <a:buFont typeface="Arial" charset="0"/>
        <a:buChar char="•"/>
        <a:defRPr sz="1600" b="0" kern="1200" cap="none" spc="0" baseline="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LucidaGrande" charset="0"/>
        <a:buChar char="-"/>
        <a:tabLst/>
        <a:defRPr sz="1600" i="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548640" indent="-182880" algn="l" defTabSz="914400" rtl="0" eaLnBrk="1" latinLnBrk="0" hangingPunct="1">
        <a:lnSpc>
          <a:spcPct val="100000"/>
        </a:lnSpc>
        <a:spcBef>
          <a:spcPts val="0"/>
        </a:spcBef>
        <a:buFont typeface="Courier New" charset="0"/>
        <a:buChar char="o"/>
        <a:tabLst/>
        <a:defRPr sz="1600" b="0" kern="1200" cap="none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1800"/>
        </a:spcBef>
        <a:buFont typeface=".AppleSystemUIFont" charset="-120"/>
        <a:buNone/>
        <a:tabLst/>
        <a:defRPr sz="1600" b="1" i="0" kern="1200" cap="all" spc="100" baseline="0">
          <a:solidFill>
            <a:schemeClr val="accent2"/>
          </a:solidFill>
          <a:latin typeface="Calibri" charset="0"/>
          <a:ea typeface="Calibri" charset="0"/>
          <a:cs typeface="Calibri" charset="0"/>
        </a:defRPr>
      </a:lvl4pPr>
      <a:lvl5pPr marL="11113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tabLst/>
        <a:defRPr sz="1400" i="1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5pPr>
      <a:lvl6pPr marL="0" indent="0" algn="l" defTabSz="914400" rtl="0" eaLnBrk="1" latinLnBrk="0" hangingPunct="1">
        <a:lnSpc>
          <a:spcPct val="100000"/>
        </a:lnSpc>
        <a:spcBef>
          <a:spcPts val="1800"/>
        </a:spcBef>
        <a:buFontTx/>
        <a:buNone/>
        <a:defRPr sz="1100" i="1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7826" y="173773"/>
            <a:ext cx="8769096" cy="98130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  <a:t>This is an optional smaller point size for when you need longer headlines. </a:t>
            </a:r>
            <a:b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</a:br>
            <a:r>
              <a:rPr lang="en-US" sz="2000" cap="none" spc="0" dirty="0">
                <a:latin typeface="Oswald Light" charset="0"/>
                <a:ea typeface="Oswald Light" charset="0"/>
                <a:cs typeface="Oswald Light" charset="0"/>
              </a:rPr>
              <a:t>Please limit to no more than 2 lines.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7826" y="1554480"/>
            <a:ext cx="8769096" cy="4626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Level 1 is used for body text. The bullet is optional and may be removed. </a:t>
            </a:r>
            <a:br>
              <a:rPr lang="en-US" dirty="0"/>
            </a:br>
            <a:r>
              <a:rPr lang="en-US" dirty="0"/>
              <a:t>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"/>
            <a:ext cx="29718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 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17827" y="1276283"/>
            <a:ext cx="87690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717827" y="6400451"/>
            <a:ext cx="876909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992383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717823" y="6400451"/>
            <a:ext cx="396962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688204" y="6446663"/>
            <a:ext cx="828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96FA7DE-1BE6-9D40-B5F6-6AAEF0CBA038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087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696" r:id="rId3"/>
    <p:sldLayoutId id="2147483697" r:id="rId4"/>
    <p:sldLayoutId id="2147483682" r:id="rId5"/>
    <p:sldLayoutId id="2147483695" r:id="rId6"/>
    <p:sldLayoutId id="2147483684" r:id="rId7"/>
    <p:sldLayoutId id="2147483685" r:id="rId8"/>
    <p:sldLayoutId id="2147483686" r:id="rId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000" kern="1200" cap="all" spc="100" baseline="0">
          <a:solidFill>
            <a:schemeClr val="tx1"/>
          </a:solidFill>
          <a:latin typeface="Oswald Light" panose="02000303000000000000" pitchFamily="2" charset="0"/>
          <a:ea typeface="Oswald Light" panose="02000303000000000000" pitchFamily="2" charset="0"/>
          <a:cs typeface="Oswald Light" panose="02000303000000000000" pitchFamily="2" charset="0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600"/>
        </a:spcBef>
        <a:buFont typeface="Arial" charset="0"/>
        <a:buChar char="•"/>
        <a:defRPr sz="1200" b="0" kern="1200" cap="none" spc="0" baseline="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LucidaGrande" charset="0"/>
        <a:buChar char="-"/>
        <a:tabLst/>
        <a:defRPr sz="1200" i="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548640" indent="-182880" algn="l" defTabSz="914400" rtl="0" eaLnBrk="1" latinLnBrk="0" hangingPunct="1">
        <a:lnSpc>
          <a:spcPct val="100000"/>
        </a:lnSpc>
        <a:spcBef>
          <a:spcPts val="0"/>
        </a:spcBef>
        <a:buSzPct val="75000"/>
        <a:buFont typeface="Courier New" charset="0"/>
        <a:buChar char="o"/>
        <a:tabLst/>
        <a:defRPr sz="1200" b="0" kern="1200" cap="none" spc="0" baseline="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marL="0" indent="0" algn="l" defTabSz="914400" rtl="0" eaLnBrk="1" latinLnBrk="0" hangingPunct="1">
        <a:lnSpc>
          <a:spcPct val="100000"/>
        </a:lnSpc>
        <a:spcBef>
          <a:spcPts val="1800"/>
        </a:spcBef>
        <a:spcAft>
          <a:spcPts val="0"/>
        </a:spcAft>
        <a:buSzPct val="75000"/>
        <a:buFont typeface=".AppleSystemUIFont" charset="-120"/>
        <a:buNone/>
        <a:tabLst/>
        <a:defRPr sz="1200" b="1" i="0" kern="1200" cap="all" spc="100" baseline="0">
          <a:solidFill>
            <a:schemeClr val="accent2"/>
          </a:solidFill>
          <a:latin typeface="Calibri" charset="0"/>
          <a:ea typeface="Calibri" charset="0"/>
          <a:cs typeface="Calibri" charset="0"/>
        </a:defRPr>
      </a:lvl4pPr>
      <a:lvl5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tabLst/>
        <a:defRPr sz="1100" i="1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5pPr>
      <a:lvl6pPr marL="0" indent="0" algn="l" defTabSz="914400" rtl="0" eaLnBrk="1" latinLnBrk="0" hangingPunct="1">
        <a:lnSpc>
          <a:spcPct val="100000"/>
        </a:lnSpc>
        <a:spcBef>
          <a:spcPts val="1200"/>
        </a:spcBef>
        <a:buFontTx/>
        <a:buNone/>
        <a:defRPr sz="900" i="1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297180" y="-1"/>
            <a:ext cx="3189248" cy="6857999"/>
          </a:xfrm>
          <a:prstGeom prst="rect">
            <a:avLst/>
          </a:prstGeom>
          <a:pattFill prst="pct5">
            <a:fgClr>
              <a:srgbClr val="97D6EC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7" y="1027674"/>
            <a:ext cx="2660877" cy="132556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13461" y="1027673"/>
            <a:ext cx="5477256" cy="514929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Level 1 is used for body text. The bullet is optional and may be removed. 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8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0" y="1"/>
            <a:ext cx="29718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 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013462" y="6400451"/>
            <a:ext cx="547346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5"/>
          <p:cNvSpPr txBox="1">
            <a:spLocks/>
          </p:cNvSpPr>
          <p:nvPr userDrawn="1"/>
        </p:nvSpPr>
        <p:spPr>
          <a:xfrm>
            <a:off x="8992383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A6DACAF-9BFA-9644-A763-0D4C4E2C0AB1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84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59" r:id="rId2"/>
    <p:sldLayoutId id="2147483738" r:id="rId3"/>
    <p:sldLayoutId id="2147483735" r:id="rId4"/>
    <p:sldLayoutId id="2147483760" r:id="rId5"/>
    <p:sldLayoutId id="2147483739" r:id="rId6"/>
    <p:sldLayoutId id="2147483733" r:id="rId7"/>
    <p:sldLayoutId id="2147483740" r:id="rId8"/>
    <p:sldLayoutId id="2147483741" r:id="rId9"/>
    <p:sldLayoutId id="2147483734" r:id="rId10"/>
    <p:sldLayoutId id="2147483730" r:id="rId11"/>
    <p:sldLayoutId id="2147483731" r:id="rId12"/>
    <p:sldLayoutId id="2147483732" r:id="rId13"/>
    <p:sldLayoutId id="2147483736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cap="all" spc="100" baseline="0">
          <a:solidFill>
            <a:schemeClr val="tx1"/>
          </a:solidFill>
          <a:latin typeface="Oswald" charset="0"/>
          <a:ea typeface="Oswald" charset="0"/>
          <a:cs typeface="Oswald" charset="0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6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0"/>
        </a:spcBef>
        <a:buFont typeface="LucidaGrande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100000"/>
        </a:lnSpc>
        <a:spcBef>
          <a:spcPts val="0"/>
        </a:spcBef>
        <a:buFont typeface="Courier New" charset="0"/>
        <a:buChar char="o"/>
        <a:tabLst/>
        <a:defRPr sz="1600" b="0" kern="1200" cap="none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1800"/>
        </a:spcBef>
        <a:spcAft>
          <a:spcPts val="0"/>
        </a:spcAft>
        <a:buFont typeface="Arial"/>
        <a:buNone/>
        <a:tabLst/>
        <a:defRPr sz="1600" b="1" i="0" kern="1200" cap="all" spc="100" baseline="0">
          <a:solidFill>
            <a:schemeClr val="accent2"/>
          </a:solidFill>
          <a:latin typeface="Calibri" charset="0"/>
          <a:ea typeface="Calibri" charset="0"/>
          <a:cs typeface="Calibri" charset="0"/>
        </a:defRPr>
      </a:lvl4pPr>
      <a:lvl5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None/>
        <a:tabLst/>
        <a:defRPr sz="1400" i="1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5pPr>
      <a:lvl6pPr marL="0" indent="0" algn="l" defTabSz="914400" rtl="0" eaLnBrk="1" latinLnBrk="0" hangingPunct="1">
        <a:lnSpc>
          <a:spcPct val="100000"/>
        </a:lnSpc>
        <a:spcBef>
          <a:spcPts val="1800"/>
        </a:spcBef>
        <a:buFont typeface="Arial"/>
        <a:buNone/>
        <a:defRPr sz="1100" i="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6000">
              <a:schemeClr val="accent2"/>
            </a:gs>
            <a:gs pos="74000">
              <a:schemeClr val="accent1">
                <a:alpha val="90000"/>
              </a:schemeClr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auto">
          <a:xfrm>
            <a:off x="0" y="11876"/>
            <a:ext cx="29718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accent2"/>
                </a:solidFill>
              </a:rPr>
              <a:t> 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681037" y="1027674"/>
            <a:ext cx="2660877" cy="132556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"/>
          </p:nvPr>
        </p:nvSpPr>
        <p:spPr>
          <a:xfrm>
            <a:off x="4013461" y="1027673"/>
            <a:ext cx="5477256" cy="514929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Level 1 is used for body text. The bullet is optional and may be removed. Click “indent more” to access additional text styles.</a:t>
            </a:r>
          </a:p>
          <a:p>
            <a:pPr lvl="1"/>
            <a:r>
              <a:rPr lang="en-US" dirty="0"/>
              <a:t>Second level is a nested text bullet</a:t>
            </a:r>
          </a:p>
          <a:p>
            <a:pPr lvl="2"/>
            <a:r>
              <a:rPr lang="en-US" dirty="0"/>
              <a:t>Third level is a nested text bullet</a:t>
            </a:r>
          </a:p>
          <a:p>
            <a:pPr lvl="3"/>
            <a:r>
              <a:rPr lang="en-US" dirty="0"/>
              <a:t>Level 4 is an optional subhead </a:t>
            </a:r>
          </a:p>
          <a:p>
            <a:pPr lvl="4"/>
            <a:r>
              <a:rPr lang="en-US" dirty="0"/>
              <a:t>Level 5 is an optional short description. </a:t>
            </a:r>
          </a:p>
          <a:p>
            <a:pPr lvl="5"/>
            <a:r>
              <a:rPr lang="en-US" dirty="0"/>
              <a:t>Level 6 is used for source information or footnotes.</a:t>
            </a:r>
          </a:p>
        </p:txBody>
      </p:sp>
      <p:sp>
        <p:nvSpPr>
          <p:cNvPr id="16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013462" y="6400801"/>
            <a:ext cx="4978161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013462" y="6400451"/>
            <a:ext cx="547346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15"/>
          <p:cNvSpPr txBox="1">
            <a:spLocks/>
          </p:cNvSpPr>
          <p:nvPr userDrawn="1"/>
        </p:nvSpPr>
        <p:spPr>
          <a:xfrm>
            <a:off x="8992383" y="6400800"/>
            <a:ext cx="4953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ACE6E22-E655-5947-A8B4-6F095FBA2C12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7" y="6446663"/>
            <a:ext cx="82833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C0330634-4746-F24B-87A8-6D052F3ECC60}" type="datetime5">
              <a:rPr lang="en-US" smtClean="0"/>
              <a:t>13-Apr-20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889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54" r:id="rId2"/>
    <p:sldLayoutId id="2147483743" r:id="rId3"/>
    <p:sldLayoutId id="2147483744" r:id="rId4"/>
    <p:sldLayoutId id="2147483745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kern="1200" cap="all" spc="100" baseline="0">
          <a:solidFill>
            <a:schemeClr val="bg1"/>
          </a:solidFill>
          <a:latin typeface="Oswald" charset="0"/>
          <a:ea typeface="Oswald" charset="0"/>
          <a:cs typeface="Oswald" charset="0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600"/>
        </a:spcBef>
        <a:buFont typeface="Arial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0"/>
        </a:spcBef>
        <a:buFont typeface="LucidaGrande" charset="0"/>
        <a:buChar char="-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100000"/>
        </a:lnSpc>
        <a:spcBef>
          <a:spcPts val="0"/>
        </a:spcBef>
        <a:buFont typeface="Courier New" charset="0"/>
        <a:buChar char="o"/>
        <a:tabLst/>
        <a:defRPr sz="1600" b="0" kern="1200" cap="none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1800"/>
        </a:spcBef>
        <a:spcAft>
          <a:spcPts val="0"/>
        </a:spcAft>
        <a:buFont typeface="Arial"/>
        <a:buNone/>
        <a:tabLst/>
        <a:defRPr sz="1600" b="1" i="0" kern="1200" cap="all" spc="100" baseline="0">
          <a:solidFill>
            <a:schemeClr val="bg1"/>
          </a:solidFill>
          <a:latin typeface="Calibri" charset="0"/>
          <a:ea typeface="Calibri" charset="0"/>
          <a:cs typeface="Calibri" charset="0"/>
        </a:defRPr>
      </a:lvl4pPr>
      <a:lvl5pPr marL="635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None/>
        <a:tabLst/>
        <a:defRPr sz="1400" i="1" kern="1200">
          <a:solidFill>
            <a:schemeClr val="bg1"/>
          </a:solidFill>
          <a:latin typeface="Georgia" charset="0"/>
          <a:ea typeface="Georgia" charset="0"/>
          <a:cs typeface="Georgia" charset="0"/>
        </a:defRPr>
      </a:lvl5pPr>
      <a:lvl6pPr marL="0" indent="0" algn="l" defTabSz="914400" rtl="0" eaLnBrk="1" latinLnBrk="0" hangingPunct="1">
        <a:lnSpc>
          <a:spcPct val="100000"/>
        </a:lnSpc>
        <a:spcBef>
          <a:spcPts val="1800"/>
        </a:spcBef>
        <a:buFont typeface="Arial"/>
        <a:buNone/>
        <a:defRPr sz="1100" i="1" kern="1200">
          <a:solidFill>
            <a:schemeClr val="bg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brandportal.bah.com/" TargetMode="External"/><Relationship Id="rId4" Type="http://schemas.openxmlformats.org/officeDocument/2006/relationships/hyperlink" Target="http://images.bah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8" descr="A person using a computer&#10;&#10;Description automatically generated">
            <a:extLst>
              <a:ext uri="{FF2B5EF4-FFF2-40B4-BE49-F238E27FC236}">
                <a16:creationId xmlns:a16="http://schemas.microsoft.com/office/drawing/2014/main" id="{E3F16D99-90B2-6E46-9695-2E3032F7A07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10987" r="10987"/>
          <a:stretch>
            <a:fillRect/>
          </a:stretch>
        </p:blipFill>
        <p:spPr>
          <a:xfrm>
            <a:off x="282232" y="839772"/>
            <a:ext cx="2907016" cy="5587920"/>
          </a:xfr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Research Efforts for COVID-19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Alexander Baker and Austin Mishoe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April 15</a:t>
            </a:r>
            <a:r>
              <a:rPr lang="en-US" baseline="30000" dirty="0"/>
              <a:t>th</a:t>
            </a:r>
            <a:r>
              <a:rPr lang="en-US" dirty="0"/>
              <a:t> 2020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7862" y="4254980"/>
            <a:ext cx="2907016" cy="217271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-3692232" y="0"/>
            <a:ext cx="3480712" cy="6759908"/>
            <a:chOff x="1622289" y="5119"/>
            <a:chExt cx="3480712" cy="6759908"/>
          </a:xfrm>
          <a:solidFill>
            <a:srgbClr val="D7E35A"/>
          </a:solidFill>
        </p:grpSpPr>
        <p:sp>
          <p:nvSpPr>
            <p:cNvPr id="20" name="TextBox 19"/>
            <p:cNvSpPr txBox="1"/>
            <p:nvPr/>
          </p:nvSpPr>
          <p:spPr>
            <a:xfrm>
              <a:off x="1622289" y="5119"/>
              <a:ext cx="3480712" cy="147732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 replace the current cover photo, click on it and hit “delete.” Drag your new image into the photo placeholder box. For more options, go to </a:t>
              </a:r>
              <a:r>
                <a:rPr lang="en-US" u="sng" dirty="0">
                  <a:hlinkClick r:id="rId4"/>
                </a:rPr>
                <a:t>images.bah.com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622289" y="3902705"/>
              <a:ext cx="3480712" cy="286232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For more info about the brand as well as Word &amp; PPT technical support videos, visit </a:t>
              </a:r>
              <a:r>
                <a:rPr lang="en-US" u="sng" dirty="0">
                  <a:hlinkClick r:id="rId5"/>
                </a:rPr>
                <a:t>brandportal.bah.com</a:t>
              </a:r>
              <a:endParaRPr lang="en-US" dirty="0"/>
            </a:p>
            <a:p>
              <a:endParaRPr lang="en-US" dirty="0"/>
            </a:p>
            <a:p>
              <a:r>
                <a:rPr lang="en-US" dirty="0"/>
                <a:t>For more layout and slide options in PowerPoint on a firm-issued laptop, go to the Booz Allen toolbar select Image Library &amp; Sample Presentations.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622289" y="2017519"/>
              <a:ext cx="3480712" cy="147732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Photos may feature: Employees, People benefiting from our solutions, a human element, such as a close up of a hand or a person in the distance.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9736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COVID-19 is a virus that is highly contagious and dangerous</a:t>
            </a:r>
          </a:p>
          <a:p>
            <a:r>
              <a:rPr lang="en-US" sz="2400" dirty="0"/>
              <a:t>There are numerous research efforts are being conducted on this topic</a:t>
            </a:r>
          </a:p>
          <a:p>
            <a:r>
              <a:rPr lang="en-US" sz="2400" dirty="0"/>
              <a:t>Time and resources are scarce in the current economy</a:t>
            </a:r>
          </a:p>
          <a:p>
            <a:r>
              <a:rPr lang="en-US" sz="2400" dirty="0"/>
              <a:t>Future topics of research need to be identified as well as research topics that were barely researched</a:t>
            </a:r>
          </a:p>
          <a:p>
            <a:r>
              <a:rPr lang="en-US" sz="2400" dirty="0"/>
              <a:t>This will reveal where research efforts should be focused</a:t>
            </a:r>
          </a:p>
        </p:txBody>
      </p:sp>
    </p:spTree>
    <p:extLst>
      <p:ext uri="{BB962C8B-B14F-4D97-AF65-F5344CB8AC3E}">
        <p14:creationId xmlns:p14="http://schemas.microsoft.com/office/powerpoint/2010/main" val="370480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E42CE-BE9D-4AB8-9BD2-404AE6B8B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Context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70EED5-52F5-4B0E-8AC9-4C3665F9F3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07930-5C26-4F10-AD39-234D0DE6E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98464F-7A7B-45E5-BA3A-D8664A002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The set analyzed is the research article metadata </a:t>
            </a:r>
          </a:p>
          <a:p>
            <a:r>
              <a:rPr lang="en-US" sz="2400" dirty="0"/>
              <a:t>This set contains the abstracts, titles and publish date of the research articles</a:t>
            </a:r>
          </a:p>
          <a:p>
            <a:r>
              <a:rPr lang="en-US" sz="2400" dirty="0"/>
              <a:t>Abstracts and titles are both summaries of the overall paper</a:t>
            </a:r>
          </a:p>
          <a:p>
            <a:r>
              <a:rPr lang="en-US" sz="2400" dirty="0"/>
              <a:t>These are good representations of the papers as a whole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985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DFF63-2634-4062-9889-00DFFF7D3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Parsing the Documents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C75C96-14E7-47F1-ADDD-E7B2CB472B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703AD0-6DB2-4EEF-A525-0759B82E9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585202-DF33-4DF4-9047-31B1B4E9E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Computers cannot read language</a:t>
            </a:r>
          </a:p>
          <a:p>
            <a:r>
              <a:rPr lang="en-US" sz="2400" dirty="0"/>
              <a:t>The documents need to be turned into numbers for the computer to understand</a:t>
            </a:r>
          </a:p>
          <a:p>
            <a:r>
              <a:rPr lang="en-US" sz="2400" dirty="0"/>
              <a:t>TFIDF- Term </a:t>
            </a:r>
            <a:r>
              <a:rPr lang="en-US" sz="2400" dirty="0" err="1"/>
              <a:t>Frequnect</a:t>
            </a:r>
            <a:r>
              <a:rPr lang="en-US" sz="2400" dirty="0"/>
              <a:t> Inverse Document Matrix</a:t>
            </a:r>
          </a:p>
          <a:p>
            <a:r>
              <a:rPr lang="en-US" sz="2400" dirty="0"/>
              <a:t>Word Vectorizer</a:t>
            </a:r>
          </a:p>
          <a:p>
            <a:r>
              <a:rPr lang="en-US" sz="2400" dirty="0"/>
              <a:t>Trigrams</a:t>
            </a:r>
          </a:p>
          <a:p>
            <a:r>
              <a:rPr lang="en-US" sz="2400" dirty="0"/>
              <a:t>Transformers- </a:t>
            </a:r>
            <a:r>
              <a:rPr lang="en-US" sz="2400" dirty="0" err="1"/>
              <a:t>XLNet</a:t>
            </a:r>
            <a:r>
              <a:rPr lang="en-US" sz="2400" dirty="0"/>
              <a:t>, BERT</a:t>
            </a:r>
          </a:p>
        </p:txBody>
      </p:sp>
    </p:spTree>
    <p:extLst>
      <p:ext uri="{BB962C8B-B14F-4D97-AF65-F5344CB8AC3E}">
        <p14:creationId xmlns:p14="http://schemas.microsoft.com/office/powerpoint/2010/main" val="3396630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C580D-F746-4EBE-AAFA-D85A9F844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58BA13-F2C6-440E-AB56-25FFEC4CFF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DF9F6B-5CD8-44E9-8F79-B148A6217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F6154B-8AC1-4074-9D80-04A147C01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Documents are placed into groups using an unsupervised algorithm </a:t>
            </a:r>
          </a:p>
          <a:p>
            <a:r>
              <a:rPr lang="en-US" sz="2400" dirty="0"/>
              <a:t>These groups can determine which research topics tend to be over-researched and under-researched</a:t>
            </a:r>
          </a:p>
          <a:p>
            <a:r>
              <a:rPr lang="en-US" sz="2400" dirty="0"/>
              <a:t>The model used was K means clustering</a:t>
            </a:r>
          </a:p>
          <a:p>
            <a:r>
              <a:rPr lang="en-US" sz="2400" dirty="0"/>
              <a:t>Numerous unsupervised algorithms will be tested</a:t>
            </a:r>
          </a:p>
          <a:p>
            <a:pPr lvl="1"/>
            <a:r>
              <a:rPr lang="en-US" sz="2400" dirty="0" err="1"/>
              <a:t>Kmeans</a:t>
            </a:r>
            <a:r>
              <a:rPr lang="en-US" sz="2400" dirty="0"/>
              <a:t> Clustering</a:t>
            </a:r>
          </a:p>
          <a:p>
            <a:pPr lvl="1"/>
            <a:r>
              <a:rPr lang="en-US" sz="2400" dirty="0"/>
              <a:t>Fuzzy </a:t>
            </a:r>
            <a:r>
              <a:rPr lang="en-US" sz="2400" dirty="0" err="1"/>
              <a:t>Kmeans</a:t>
            </a:r>
            <a:r>
              <a:rPr lang="en-US" sz="2400" dirty="0"/>
              <a:t> Clustering</a:t>
            </a:r>
          </a:p>
          <a:p>
            <a:pPr lvl="1"/>
            <a:r>
              <a:rPr lang="en-US" sz="2400" dirty="0"/>
              <a:t>Agglomerative clustering</a:t>
            </a:r>
          </a:p>
          <a:p>
            <a:pPr lvl="1"/>
            <a:r>
              <a:rPr lang="en-US" sz="2400" dirty="0" err="1"/>
              <a:t>DBScan</a:t>
            </a:r>
            <a:endParaRPr lang="en-US" sz="2400" dirty="0"/>
          </a:p>
          <a:p>
            <a:pPr lvl="1"/>
            <a:r>
              <a:rPr lang="en-US" sz="2400" dirty="0"/>
              <a:t>Gaussian Mixture Modeling</a:t>
            </a:r>
          </a:p>
        </p:txBody>
      </p:sp>
    </p:spTree>
    <p:extLst>
      <p:ext uri="{BB962C8B-B14F-4D97-AF65-F5344CB8AC3E}">
        <p14:creationId xmlns:p14="http://schemas.microsoft.com/office/powerpoint/2010/main" val="1302089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6AC08-0E56-41FB-8D26-C1D1DBFF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Prevalent Qualities within each Cluster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24051A-868C-48BA-AC26-3DA1CA5B36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C82F19-E5F0-4196-8A07-DC40E6D61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1CF635-17ED-4334-971C-456B35B41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Topic modeling is used on each cluster to determine the most important qualities of each cluster</a:t>
            </a:r>
          </a:p>
          <a:p>
            <a:r>
              <a:rPr lang="en-US" sz="2400" dirty="0"/>
              <a:t>Latent Dirichlet Analysis is used on each cluster to extract the qualities for each of these clusters</a:t>
            </a:r>
          </a:p>
          <a:p>
            <a:r>
              <a:rPr lang="en-US" sz="2400" dirty="0"/>
              <a:t>Other topic models include</a:t>
            </a:r>
          </a:p>
          <a:p>
            <a:pPr lvl="1"/>
            <a:r>
              <a:rPr lang="en-US" sz="2400" dirty="0"/>
              <a:t>Non-negative Matrix Factorization</a:t>
            </a:r>
          </a:p>
          <a:p>
            <a:pPr lvl="1"/>
            <a:r>
              <a:rPr lang="en-US" sz="2400" dirty="0"/>
              <a:t>Latent Sentiment Analysis</a:t>
            </a:r>
          </a:p>
          <a:p>
            <a:pPr lvl="1"/>
            <a:r>
              <a:rPr lang="en-US" sz="2400" dirty="0"/>
              <a:t>Principal Component Analysis</a:t>
            </a:r>
          </a:p>
          <a:p>
            <a:pPr lvl="1"/>
            <a:r>
              <a:rPr lang="en-US" sz="2400" dirty="0"/>
              <a:t>Singular Value Decomposition</a:t>
            </a:r>
          </a:p>
        </p:txBody>
      </p:sp>
    </p:spTree>
    <p:extLst>
      <p:ext uri="{BB962C8B-B14F-4D97-AF65-F5344CB8AC3E}">
        <p14:creationId xmlns:p14="http://schemas.microsoft.com/office/powerpoint/2010/main" val="1883485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8C6B6-F6AD-4EE5-898F-528E98322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qualities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34F3A8-1389-4058-8247-B41F5A6076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61AC5-724C-4F08-91BE-E668A02A0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EB70B8-FEB7-46C5-9C15-9C6781833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Each cluster has its own highest recurring words within each of their respective documents</a:t>
            </a:r>
          </a:p>
          <a:p>
            <a:r>
              <a:rPr lang="en-US" sz="2400" dirty="0"/>
              <a:t>Cluster 0 had the highest number of documents associated with it followed by cluster 4</a:t>
            </a:r>
          </a:p>
          <a:p>
            <a:r>
              <a:rPr lang="en-US" sz="2400" dirty="0"/>
              <a:t>Cluster 0 seems to be about virology and its effect on cells </a:t>
            </a:r>
          </a:p>
          <a:p>
            <a:r>
              <a:rPr lang="en-US" sz="2400" dirty="0"/>
              <a:t>Cluster 1 has the least number of documents associated with it</a:t>
            </a:r>
          </a:p>
          <a:p>
            <a:r>
              <a:rPr lang="en-US" sz="2400" dirty="0"/>
              <a:t>Cluster 1 seems to be most closely associated with COVID-19 and its viral surveillance efforts. </a:t>
            </a:r>
          </a:p>
          <a:p>
            <a:r>
              <a:rPr lang="en-US" sz="2400" dirty="0"/>
              <a:t>It is important to analyze how these clusters change over time, and which clusters are most prevalent with modern medical technology.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17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780F9-E5F4-4CAA-B129-BDA607382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Changes Overtime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80E701-F6FF-4994-846F-8C9FE78825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ED134-D82F-487C-9B83-4951A2ABB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0E6C6C-75E8-4E72-AD0A-FA33C7F35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Clusters 0 and 1 barely changed status as the highest and lowest over time</a:t>
            </a:r>
          </a:p>
          <a:p>
            <a:r>
              <a:rPr lang="en-US" sz="2400" dirty="0"/>
              <a:t>Cluster 4 dropped drastically in 2020, plummeting from the second highest number of documents to the second least</a:t>
            </a:r>
          </a:p>
          <a:p>
            <a:r>
              <a:rPr lang="en-US" sz="2400" dirty="0"/>
              <a:t>Cluster 4 is primarily containing research on in-vitro experiments </a:t>
            </a:r>
          </a:p>
          <a:p>
            <a:r>
              <a:rPr lang="en-US" sz="2400" dirty="0"/>
              <a:t>Clusters 2 and 3 commonly struggle for the highest number of clusters between the two of them.</a:t>
            </a:r>
          </a:p>
          <a:p>
            <a:r>
              <a:rPr lang="en-US" sz="2400" dirty="0"/>
              <a:t>In 2020, cluster 2 has the highest</a:t>
            </a:r>
          </a:p>
          <a:p>
            <a:r>
              <a:rPr lang="en-US" sz="2400" dirty="0"/>
              <a:t>Cluster 2 is about how animals spread viruses and cluster 3 is about viral improvement efforts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58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E54E8-BA8F-45EB-A35F-577B91B2A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B7DC9C-8C2F-49F4-93F8-E7CFD50020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C1DADF-11B8-4043-8888-60A94A05E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Booz Allen Hamilton Inc. All rights Reserved. Internal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F9968D-B9D7-4568-AC48-4A4FBC8CA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Make the research a bit more focused on spread and viral </a:t>
            </a:r>
            <a:r>
              <a:rPr lang="en-US" sz="2400" dirty="0" err="1"/>
              <a:t>surveilance</a:t>
            </a:r>
            <a:endParaRPr lang="en-US" sz="2400" dirty="0"/>
          </a:p>
          <a:p>
            <a:r>
              <a:rPr lang="en-US" sz="2400" dirty="0"/>
              <a:t>It was shown that we were ill prepared to handle the spread for COVID-19, many researchers ignored efforts before the pandemic spread</a:t>
            </a:r>
          </a:p>
          <a:p>
            <a:r>
              <a:rPr lang="en-US" sz="2400" dirty="0"/>
              <a:t>Even now, researchers are still debating on how it definitively spreads and how to avoid it. </a:t>
            </a:r>
          </a:p>
          <a:p>
            <a:r>
              <a:rPr lang="en-US" sz="2400" dirty="0"/>
              <a:t>Much research has been poured into how viruses work, this is still necessary, but maybe a little less</a:t>
            </a:r>
          </a:p>
          <a:p>
            <a:r>
              <a:rPr lang="en-US" sz="2400" dirty="0"/>
              <a:t>Potentially, we should decrease the amount of resources we spend on viruses and how they relate to animals</a:t>
            </a:r>
          </a:p>
        </p:txBody>
      </p:sp>
    </p:spTree>
    <p:extLst>
      <p:ext uri="{BB962C8B-B14F-4D97-AF65-F5344CB8AC3E}">
        <p14:creationId xmlns:p14="http://schemas.microsoft.com/office/powerpoint/2010/main" val="1675936884"/>
      </p:ext>
    </p:extLst>
  </p:cSld>
  <p:clrMapOvr>
    <a:masterClrMapping/>
  </p:clrMapOvr>
</p:sld>
</file>

<file path=ppt/theme/theme1.xml><?xml version="1.0" encoding="utf-8"?>
<a:theme xmlns:a="http://schemas.openxmlformats.org/drawingml/2006/main" name="LF Master">
  <a:themeElements>
    <a:clrScheme name="Blue Standard 2020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5D7D95"/>
      </a:accent1>
      <a:accent2>
        <a:srgbClr val="243646"/>
      </a:accent2>
      <a:accent3>
        <a:srgbClr val="FD4538"/>
      </a:accent3>
      <a:accent4>
        <a:srgbClr val="3AAD2C"/>
      </a:accent4>
      <a:accent5>
        <a:srgbClr val="92368D"/>
      </a:accent5>
      <a:accent6>
        <a:srgbClr val="CBDA00"/>
      </a:accent6>
      <a:hlink>
        <a:srgbClr val="243646"/>
      </a:hlink>
      <a:folHlink>
        <a:srgbClr val="5D7D95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 A4" id="{6D144687-3B24-7745-8582-F0B04C206D01}" vid="{31BAD9E6-947A-C645-B114-E81315A0781B}"/>
    </a:ext>
  </a:extLst>
</a:theme>
</file>

<file path=ppt/theme/theme2.xml><?xml version="1.0" encoding="utf-8"?>
<a:theme xmlns:a="http://schemas.openxmlformats.org/drawingml/2006/main" name="SF Master">
  <a:themeElements>
    <a:clrScheme name="Blue Standard 2020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5D7D95"/>
      </a:accent1>
      <a:accent2>
        <a:srgbClr val="243646"/>
      </a:accent2>
      <a:accent3>
        <a:srgbClr val="FD4538"/>
      </a:accent3>
      <a:accent4>
        <a:srgbClr val="3AAD2C"/>
      </a:accent4>
      <a:accent5>
        <a:srgbClr val="92368D"/>
      </a:accent5>
      <a:accent6>
        <a:srgbClr val="CBDA00"/>
      </a:accent6>
      <a:hlink>
        <a:srgbClr val="243646"/>
      </a:hlink>
      <a:folHlink>
        <a:srgbClr val="5D7D95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 A4" id="{6D144687-3B24-7745-8582-F0B04C206D01}" vid="{09730823-FD1F-B34E-8893-5F69E219CEBC}"/>
    </a:ext>
  </a:extLst>
</a:theme>
</file>

<file path=ppt/theme/theme3.xml><?xml version="1.0" encoding="utf-8"?>
<a:theme xmlns:a="http://schemas.openxmlformats.org/drawingml/2006/main" name="LI Master">
  <a:themeElements>
    <a:clrScheme name="Blue Standard 2020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5D7D95"/>
      </a:accent1>
      <a:accent2>
        <a:srgbClr val="243646"/>
      </a:accent2>
      <a:accent3>
        <a:srgbClr val="FD4538"/>
      </a:accent3>
      <a:accent4>
        <a:srgbClr val="3AAD2C"/>
      </a:accent4>
      <a:accent5>
        <a:srgbClr val="92368D"/>
      </a:accent5>
      <a:accent6>
        <a:srgbClr val="CBDA00"/>
      </a:accent6>
      <a:hlink>
        <a:srgbClr val="243646"/>
      </a:hlink>
      <a:folHlink>
        <a:srgbClr val="5D7D9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 A4" id="{6D144687-3B24-7745-8582-F0B04C206D01}" vid="{4F731FD6-0ABD-7B44-A566-24802666E704}"/>
    </a:ext>
  </a:extLst>
</a:theme>
</file>

<file path=ppt/theme/theme4.xml><?xml version="1.0" encoding="utf-8"?>
<a:theme xmlns:a="http://schemas.openxmlformats.org/drawingml/2006/main" name="FC Master">
  <a:themeElements>
    <a:clrScheme name="Blue Standard 2020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5D7D95"/>
      </a:accent1>
      <a:accent2>
        <a:srgbClr val="243646"/>
      </a:accent2>
      <a:accent3>
        <a:srgbClr val="FD4538"/>
      </a:accent3>
      <a:accent4>
        <a:srgbClr val="3AAD2C"/>
      </a:accent4>
      <a:accent5>
        <a:srgbClr val="92368D"/>
      </a:accent5>
      <a:accent6>
        <a:srgbClr val="CBDA00"/>
      </a:accent6>
      <a:hlink>
        <a:srgbClr val="243646"/>
      </a:hlink>
      <a:folHlink>
        <a:srgbClr val="5D7D9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 A4" id="{6D144687-3B24-7745-8582-F0B04C206D01}" vid="{E386796A-6EE4-4B46-A790-2588B66374F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A4</Template>
  <TotalTime>21</TotalTime>
  <Words>670</Words>
  <Application>Microsoft Office PowerPoint</Application>
  <PresentationFormat>A4 Paper (210x297 mm)</PresentationFormat>
  <Paragraphs>82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.AppleSystemUIFont</vt:lpstr>
      <vt:lpstr>Arial</vt:lpstr>
      <vt:lpstr>Calibri</vt:lpstr>
      <vt:lpstr>Calibri Light</vt:lpstr>
      <vt:lpstr>Courier New</vt:lpstr>
      <vt:lpstr>Georgia</vt:lpstr>
      <vt:lpstr>LucidaGrande</vt:lpstr>
      <vt:lpstr>Oswald</vt:lpstr>
      <vt:lpstr>Oswald Light</vt:lpstr>
      <vt:lpstr>LF Master</vt:lpstr>
      <vt:lpstr>SF Master</vt:lpstr>
      <vt:lpstr>LI Master</vt:lpstr>
      <vt:lpstr>FC Master</vt:lpstr>
      <vt:lpstr>Research Efforts for COVID-19</vt:lpstr>
      <vt:lpstr>Problem</vt:lpstr>
      <vt:lpstr>Data Context</vt:lpstr>
      <vt:lpstr>Parsing the Documents</vt:lpstr>
      <vt:lpstr>Clustering </vt:lpstr>
      <vt:lpstr>Prevalent Qualities within each Cluster</vt:lpstr>
      <vt:lpstr>Cluster qualities </vt:lpstr>
      <vt:lpstr>Cluster Changes Overtime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Efforts for COVID-19</dc:title>
  <dc:creator>Baker, Alex [USA]</dc:creator>
  <cp:lastModifiedBy>Baker, Alex [USA]</cp:lastModifiedBy>
  <cp:revision>8</cp:revision>
  <dcterms:created xsi:type="dcterms:W3CDTF">2020-04-13T13:08:21Z</dcterms:created>
  <dcterms:modified xsi:type="dcterms:W3CDTF">2020-04-13T13:30:20Z</dcterms:modified>
</cp:coreProperties>
</file>

<file path=docProps/thumbnail.jpeg>
</file>